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2" r:id="rId7"/>
    <p:sldId id="269" r:id="rId8"/>
    <p:sldId id="271" r:id="rId9"/>
    <p:sldId id="262" r:id="rId10"/>
    <p:sldId id="263" r:id="rId11"/>
    <p:sldId id="264" r:id="rId12"/>
    <p:sldId id="265" r:id="rId13"/>
    <p:sldId id="266" r:id="rId14"/>
    <p:sldId id="267" r:id="rId15"/>
    <p:sldId id="270" r:id="rId16"/>
    <p:sldId id="268" r:id="rId17"/>
  </p:sldIdLst>
  <p:sldSz cx="18288000" cy="10287000"/>
  <p:notesSz cx="6858000" cy="9144000"/>
  <p:embeddedFontLst>
    <p:embeddedFont>
      <p:font typeface="Open Sans" panose="020B0606030504020204" pitchFamily="34" charset="0"/>
      <p:regular r:id="rId19"/>
      <p:bold r:id="rId20"/>
    </p:embeddedFont>
    <p:embeddedFont>
      <p:font typeface="Open Sans Bold" panose="020B0806030504020204" pitchFamily="34" charset="0"/>
      <p:regular r:id="rId21"/>
    </p:embeddedFont>
    <p:embeddedFont>
      <p:font typeface="Poppins Heavy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notesMaster" Target="notesMasters/notesMaster1.xml" /><Relationship Id="rId26" Type="http://schemas.openxmlformats.org/officeDocument/2006/relationships/tableStyles" Target="tableStyles.xml" /><Relationship Id="rId3" Type="http://schemas.openxmlformats.org/officeDocument/2006/relationships/slide" Target="slides/slide2.xml" /><Relationship Id="rId21" Type="http://schemas.openxmlformats.org/officeDocument/2006/relationships/font" Target="fonts/font3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font" Target="fonts/font2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font" Target="fonts/font1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4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63494-9B51-4160-A181-F56A95B7EB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C185A-677B-4B07-A755-37EF7CB96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62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C185A-677B-4B07-A755-37EF7CB962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18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12" Type="http://schemas.openxmlformats.org/officeDocument/2006/relationships/image" Target="../media/image11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svg" /><Relationship Id="rId11" Type="http://schemas.openxmlformats.org/officeDocument/2006/relationships/image" Target="../media/image10.png" /><Relationship Id="rId5" Type="http://schemas.openxmlformats.org/officeDocument/2006/relationships/image" Target="../media/image4.png" /><Relationship Id="rId10" Type="http://schemas.openxmlformats.org/officeDocument/2006/relationships/image" Target="../media/image9.svg" /><Relationship Id="rId4" Type="http://schemas.openxmlformats.org/officeDocument/2006/relationships/image" Target="../media/image3.svg" /><Relationship Id="rId9" Type="http://schemas.openxmlformats.org/officeDocument/2006/relationships/image" Target="../media/image8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8.svg" /><Relationship Id="rId5" Type="http://schemas.openxmlformats.org/officeDocument/2006/relationships/image" Target="../media/image17.png" /><Relationship Id="rId4" Type="http://schemas.openxmlformats.org/officeDocument/2006/relationships/image" Target="../media/image16.sv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8.svg" /><Relationship Id="rId5" Type="http://schemas.openxmlformats.org/officeDocument/2006/relationships/image" Target="../media/image17.png" /><Relationship Id="rId4" Type="http://schemas.openxmlformats.org/officeDocument/2006/relationships/image" Target="../media/image16.sv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8.svg" /><Relationship Id="rId5" Type="http://schemas.openxmlformats.org/officeDocument/2006/relationships/image" Target="../media/image17.png" /><Relationship Id="rId4" Type="http://schemas.openxmlformats.org/officeDocument/2006/relationships/image" Target="../media/image16.svg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 /><Relationship Id="rId3" Type="http://schemas.openxmlformats.org/officeDocument/2006/relationships/image" Target="../media/image26.png" /><Relationship Id="rId7" Type="http://schemas.openxmlformats.org/officeDocument/2006/relationships/image" Target="../media/image4.png" /><Relationship Id="rId12" Type="http://schemas.openxmlformats.org/officeDocument/2006/relationships/image" Target="../media/image33.sv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9.svg" /><Relationship Id="rId11" Type="http://schemas.openxmlformats.org/officeDocument/2006/relationships/image" Target="../media/image32.png" /><Relationship Id="rId5" Type="http://schemas.openxmlformats.org/officeDocument/2006/relationships/image" Target="../media/image28.png" /><Relationship Id="rId10" Type="http://schemas.openxmlformats.org/officeDocument/2006/relationships/image" Target="../media/image31.svg" /><Relationship Id="rId4" Type="http://schemas.openxmlformats.org/officeDocument/2006/relationships/image" Target="../media/image27.svg" /><Relationship Id="rId9" Type="http://schemas.openxmlformats.org/officeDocument/2006/relationships/image" Target="../media/image30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9.sv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7" Type="http://schemas.openxmlformats.org/officeDocument/2006/relationships/image" Target="../media/image19.jpe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8.svg" /><Relationship Id="rId5" Type="http://schemas.openxmlformats.org/officeDocument/2006/relationships/image" Target="../media/image17.png" /><Relationship Id="rId4" Type="http://schemas.openxmlformats.org/officeDocument/2006/relationships/image" Target="../media/image16.sv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0.png" /><Relationship Id="rId5" Type="http://schemas.openxmlformats.org/officeDocument/2006/relationships/image" Target="../media/image9.svg" /><Relationship Id="rId4" Type="http://schemas.openxmlformats.org/officeDocument/2006/relationships/image" Target="../media/image8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1.svg" /><Relationship Id="rId5" Type="http://schemas.openxmlformats.org/officeDocument/2006/relationships/image" Target="../media/image10.png" /><Relationship Id="rId4" Type="http://schemas.openxmlformats.org/officeDocument/2006/relationships/image" Target="../media/image9.sv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 /><Relationship Id="rId3" Type="http://schemas.openxmlformats.org/officeDocument/2006/relationships/image" Target="../media/image8.png" /><Relationship Id="rId7" Type="http://schemas.openxmlformats.org/officeDocument/2006/relationships/image" Target="../media/image21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1.svg" /><Relationship Id="rId5" Type="http://schemas.openxmlformats.org/officeDocument/2006/relationships/image" Target="../media/image10.png" /><Relationship Id="rId4" Type="http://schemas.openxmlformats.org/officeDocument/2006/relationships/image" Target="../media/image9.sv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9.sv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9.sv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7.sv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03321" y="-1721279"/>
            <a:ext cx="5300094" cy="4114800"/>
          </a:xfrm>
          <a:custGeom>
            <a:avLst/>
            <a:gdLst/>
            <a:ahLst/>
            <a:cxnLst/>
            <a:rect l="l" t="t" r="r" b="b"/>
            <a:pathLst>
              <a:path w="5300094" h="4114800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57811" y="6227414"/>
            <a:ext cx="8380535" cy="8045313"/>
          </a:xfrm>
          <a:custGeom>
            <a:avLst/>
            <a:gdLst/>
            <a:ahLst/>
            <a:cxnLst/>
            <a:rect l="l" t="t" r="r" b="b"/>
            <a:pathLst>
              <a:path w="8380535" h="8045313">
                <a:moveTo>
                  <a:pt x="0" y="0"/>
                </a:moveTo>
                <a:lnTo>
                  <a:pt x="8380535" y="0"/>
                </a:lnTo>
                <a:lnTo>
                  <a:pt x="8380535" y="8045313"/>
                </a:lnTo>
                <a:lnTo>
                  <a:pt x="0" y="80453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108861">
            <a:off x="120724" y="8408435"/>
            <a:ext cx="2730822" cy="774560"/>
          </a:xfrm>
          <a:custGeom>
            <a:avLst/>
            <a:gdLst/>
            <a:ahLst/>
            <a:cxnLst/>
            <a:rect l="l" t="t" r="r" b="b"/>
            <a:pathLst>
              <a:path w="2730822" h="774560">
                <a:moveTo>
                  <a:pt x="0" y="0"/>
                </a:moveTo>
                <a:lnTo>
                  <a:pt x="2730821" y="0"/>
                </a:lnTo>
                <a:lnTo>
                  <a:pt x="2730821" y="774560"/>
                </a:lnTo>
                <a:lnTo>
                  <a:pt x="0" y="7745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847775">
            <a:off x="15861575" y="-1325391"/>
            <a:ext cx="3646180" cy="3718912"/>
          </a:xfrm>
          <a:custGeom>
            <a:avLst/>
            <a:gdLst/>
            <a:ahLst/>
            <a:cxnLst/>
            <a:rect l="l" t="t" r="r" b="b"/>
            <a:pathLst>
              <a:path w="3646180" h="3718912">
                <a:moveTo>
                  <a:pt x="0" y="0"/>
                </a:moveTo>
                <a:lnTo>
                  <a:pt x="3646180" y="0"/>
                </a:lnTo>
                <a:lnTo>
                  <a:pt x="3646180" y="3718912"/>
                </a:lnTo>
                <a:lnTo>
                  <a:pt x="0" y="37189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02963" y="336121"/>
            <a:ext cx="1104191" cy="1224405"/>
          </a:xfrm>
          <a:custGeom>
            <a:avLst/>
            <a:gdLst/>
            <a:ahLst/>
            <a:cxnLst/>
            <a:rect l="l" t="t" r="r" b="b"/>
            <a:pathLst>
              <a:path w="1104191" h="1224405">
                <a:moveTo>
                  <a:pt x="0" y="0"/>
                </a:moveTo>
                <a:lnTo>
                  <a:pt x="1104191" y="0"/>
                </a:lnTo>
                <a:lnTo>
                  <a:pt x="1104191" y="1224405"/>
                </a:lnTo>
                <a:lnTo>
                  <a:pt x="0" y="12244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595826" y="8795715"/>
            <a:ext cx="2081961" cy="2308626"/>
          </a:xfrm>
          <a:custGeom>
            <a:avLst/>
            <a:gdLst/>
            <a:ahLst/>
            <a:cxnLst/>
            <a:rect l="l" t="t" r="r" b="b"/>
            <a:pathLst>
              <a:path w="2081961" h="2308626">
                <a:moveTo>
                  <a:pt x="0" y="0"/>
                </a:moveTo>
                <a:lnTo>
                  <a:pt x="2081961" y="0"/>
                </a:lnTo>
                <a:lnTo>
                  <a:pt x="2081961" y="2308626"/>
                </a:lnTo>
                <a:lnTo>
                  <a:pt x="0" y="230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757827" y="7066518"/>
            <a:ext cx="6665446" cy="717782"/>
            <a:chOff x="0" y="0"/>
            <a:chExt cx="1443820" cy="1554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43820" cy="155481"/>
            </a:xfrm>
            <a:custGeom>
              <a:avLst/>
              <a:gdLst/>
              <a:ahLst/>
              <a:cxnLst/>
              <a:rect l="l" t="t" r="r" b="b"/>
              <a:pathLst>
                <a:path w="1443820" h="155481">
                  <a:moveTo>
                    <a:pt x="0" y="0"/>
                  </a:moveTo>
                  <a:lnTo>
                    <a:pt x="1443820" y="0"/>
                  </a:lnTo>
                  <a:lnTo>
                    <a:pt x="1443820" y="155481"/>
                  </a:lnTo>
                  <a:lnTo>
                    <a:pt x="0" y="155481"/>
                  </a:lnTo>
                  <a:close/>
                </a:path>
              </a:pathLst>
            </a:custGeom>
            <a:solidFill>
              <a:srgbClr val="DE889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443820" cy="19358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30"/>
                </a:lnSpc>
              </a:pPr>
              <a:r>
                <a:rPr lang="en-US" sz="2858" spc="17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By Taccana Patriz Yu Diet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971546" y="2396944"/>
            <a:ext cx="12635608" cy="370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236"/>
              </a:lnSpc>
            </a:pPr>
            <a:r>
              <a:rPr lang="en-US" sz="11766" b="1" spc="70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PHYLUM BACTERIODETES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grpSp>
        <p:nvGrpSpPr>
          <p:cNvPr id="3" name="Group 3"/>
          <p:cNvGrpSpPr/>
          <p:nvPr/>
        </p:nvGrpSpPr>
        <p:grpSpPr>
          <a:xfrm rot="10594137">
            <a:off x="2340680" y="1732326"/>
            <a:ext cx="8057214" cy="7726450"/>
            <a:chOff x="0" y="0"/>
            <a:chExt cx="3324200" cy="3187735"/>
          </a:xfrm>
        </p:grpSpPr>
        <p:sp>
          <p:nvSpPr>
            <p:cNvPr id="4" name="Freeform 4"/>
            <p:cNvSpPr/>
            <p:nvPr/>
          </p:nvSpPr>
          <p:spPr>
            <a:xfrm>
              <a:off x="0" y="-1270"/>
              <a:ext cx="3325470" cy="3186465"/>
            </a:xfrm>
            <a:custGeom>
              <a:avLst/>
              <a:gdLst/>
              <a:ahLst/>
              <a:cxnLst/>
              <a:rect l="l" t="t" r="r" b="b"/>
              <a:pathLst>
                <a:path w="3325470" h="3186465">
                  <a:moveTo>
                    <a:pt x="3314040" y="27940"/>
                  </a:moveTo>
                  <a:cubicBezTo>
                    <a:pt x="3305150" y="24130"/>
                    <a:pt x="3296260" y="21590"/>
                    <a:pt x="3287370" y="21590"/>
                  </a:cubicBezTo>
                  <a:cubicBezTo>
                    <a:pt x="3260700" y="20320"/>
                    <a:pt x="3211514" y="20320"/>
                    <a:pt x="3157461" y="17780"/>
                  </a:cubicBezTo>
                  <a:cubicBezTo>
                    <a:pt x="3033913" y="12700"/>
                    <a:pt x="2912938" y="6350"/>
                    <a:pt x="2789390" y="3810"/>
                  </a:cubicBezTo>
                  <a:cubicBezTo>
                    <a:pt x="2689006" y="1270"/>
                    <a:pt x="2591197" y="3810"/>
                    <a:pt x="2490814" y="2540"/>
                  </a:cubicBezTo>
                  <a:cubicBezTo>
                    <a:pt x="2447057" y="2540"/>
                    <a:pt x="2403300" y="0"/>
                    <a:pt x="2359544" y="2540"/>
                  </a:cubicBezTo>
                  <a:cubicBezTo>
                    <a:pt x="2254013" y="10160"/>
                    <a:pt x="2148482" y="11430"/>
                    <a:pt x="2040377" y="8890"/>
                  </a:cubicBezTo>
                  <a:cubicBezTo>
                    <a:pt x="1986324" y="7620"/>
                    <a:pt x="1932272" y="7620"/>
                    <a:pt x="1878219" y="7620"/>
                  </a:cubicBezTo>
                  <a:cubicBezTo>
                    <a:pt x="1780410" y="7620"/>
                    <a:pt x="1682601" y="7620"/>
                    <a:pt x="1584792" y="6350"/>
                  </a:cubicBezTo>
                  <a:cubicBezTo>
                    <a:pt x="1481834" y="5080"/>
                    <a:pt x="467707" y="2540"/>
                    <a:pt x="367324" y="1270"/>
                  </a:cubicBezTo>
                  <a:cubicBezTo>
                    <a:pt x="284958" y="0"/>
                    <a:pt x="205166" y="1270"/>
                    <a:pt x="122801" y="1270"/>
                  </a:cubicBezTo>
                  <a:cubicBezTo>
                    <a:pt x="66174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20227" y="3159795"/>
                    <a:pt x="218036" y="3163605"/>
                    <a:pt x="315845" y="3168685"/>
                  </a:cubicBezTo>
                  <a:cubicBezTo>
                    <a:pt x="369898" y="3171225"/>
                    <a:pt x="423950" y="3176305"/>
                    <a:pt x="478003" y="3177575"/>
                  </a:cubicBezTo>
                  <a:cubicBezTo>
                    <a:pt x="568090" y="3180115"/>
                    <a:pt x="1571922" y="3181385"/>
                    <a:pt x="1662009" y="3182655"/>
                  </a:cubicBezTo>
                  <a:cubicBezTo>
                    <a:pt x="1674879" y="3182655"/>
                    <a:pt x="1687749" y="3182655"/>
                    <a:pt x="1700618" y="3182655"/>
                  </a:cubicBezTo>
                  <a:cubicBezTo>
                    <a:pt x="1762392" y="3182655"/>
                    <a:pt x="1826741" y="3181385"/>
                    <a:pt x="1888515" y="3181385"/>
                  </a:cubicBezTo>
                  <a:cubicBezTo>
                    <a:pt x="1960585" y="3181385"/>
                    <a:pt x="2030081" y="3182655"/>
                    <a:pt x="2102151" y="3182655"/>
                  </a:cubicBezTo>
                  <a:cubicBezTo>
                    <a:pt x="2207682" y="3182655"/>
                    <a:pt x="2315787" y="3182655"/>
                    <a:pt x="2421318" y="3182655"/>
                  </a:cubicBezTo>
                  <a:cubicBezTo>
                    <a:pt x="2519127" y="3182655"/>
                    <a:pt x="2616936" y="3183925"/>
                    <a:pt x="2714746" y="3185195"/>
                  </a:cubicBezTo>
                  <a:cubicBezTo>
                    <a:pt x="2758502" y="3185195"/>
                    <a:pt x="2804833" y="3186465"/>
                    <a:pt x="2848590" y="3186465"/>
                  </a:cubicBezTo>
                  <a:cubicBezTo>
                    <a:pt x="2990156" y="3185195"/>
                    <a:pt x="3129148" y="3178845"/>
                    <a:pt x="3264510" y="3178845"/>
                  </a:cubicBezTo>
                  <a:cubicBezTo>
                    <a:pt x="3268320" y="3178845"/>
                    <a:pt x="3273400" y="3176305"/>
                    <a:pt x="3277210" y="3173765"/>
                  </a:cubicBezTo>
                  <a:cubicBezTo>
                    <a:pt x="3282290" y="3169955"/>
                    <a:pt x="3284830" y="3163605"/>
                    <a:pt x="3287370" y="3161065"/>
                  </a:cubicBezTo>
                  <a:cubicBezTo>
                    <a:pt x="3288640" y="3090814"/>
                    <a:pt x="3289910" y="2987534"/>
                    <a:pt x="3291180" y="2884253"/>
                  </a:cubicBezTo>
                  <a:cubicBezTo>
                    <a:pt x="3292450" y="2724415"/>
                    <a:pt x="3302610" y="1189963"/>
                    <a:pt x="3303880" y="1030124"/>
                  </a:cubicBezTo>
                  <a:cubicBezTo>
                    <a:pt x="3303880" y="934221"/>
                    <a:pt x="3305150" y="838318"/>
                    <a:pt x="3306420" y="742415"/>
                  </a:cubicBezTo>
                  <a:cubicBezTo>
                    <a:pt x="3307690" y="639134"/>
                    <a:pt x="3308960" y="535854"/>
                    <a:pt x="3311500" y="432574"/>
                  </a:cubicBezTo>
                  <a:cubicBezTo>
                    <a:pt x="3312770" y="371097"/>
                    <a:pt x="3312770" y="307162"/>
                    <a:pt x="3317850" y="245685"/>
                  </a:cubicBezTo>
                  <a:cubicBezTo>
                    <a:pt x="3322930" y="171913"/>
                    <a:pt x="3325470" y="100601"/>
                    <a:pt x="3324200" y="44450"/>
                  </a:cubicBezTo>
                  <a:cubicBezTo>
                    <a:pt x="3324200" y="38100"/>
                    <a:pt x="3320390" y="30480"/>
                    <a:pt x="3314040" y="27940"/>
                  </a:cubicBezTo>
                  <a:close/>
                </a:path>
              </a:pathLst>
            </a:custGeom>
            <a:solidFill>
              <a:srgbClr val="F9E2CF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2087407" y="1732326"/>
            <a:ext cx="8057214" cy="7726450"/>
            <a:chOff x="0" y="0"/>
            <a:chExt cx="3324200" cy="3187735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3325470" cy="3186465"/>
            </a:xfrm>
            <a:custGeom>
              <a:avLst/>
              <a:gdLst/>
              <a:ahLst/>
              <a:cxnLst/>
              <a:rect l="l" t="t" r="r" b="b"/>
              <a:pathLst>
                <a:path w="3325470" h="3186465">
                  <a:moveTo>
                    <a:pt x="3314040" y="27940"/>
                  </a:moveTo>
                  <a:cubicBezTo>
                    <a:pt x="3305150" y="24130"/>
                    <a:pt x="3296260" y="21590"/>
                    <a:pt x="3287370" y="21590"/>
                  </a:cubicBezTo>
                  <a:cubicBezTo>
                    <a:pt x="3260700" y="20320"/>
                    <a:pt x="3211514" y="20320"/>
                    <a:pt x="3157461" y="17780"/>
                  </a:cubicBezTo>
                  <a:cubicBezTo>
                    <a:pt x="3033913" y="12700"/>
                    <a:pt x="2912938" y="6350"/>
                    <a:pt x="2789390" y="3810"/>
                  </a:cubicBezTo>
                  <a:cubicBezTo>
                    <a:pt x="2689006" y="1270"/>
                    <a:pt x="2591197" y="3810"/>
                    <a:pt x="2490814" y="2540"/>
                  </a:cubicBezTo>
                  <a:cubicBezTo>
                    <a:pt x="2447057" y="2540"/>
                    <a:pt x="2403300" y="0"/>
                    <a:pt x="2359544" y="2540"/>
                  </a:cubicBezTo>
                  <a:cubicBezTo>
                    <a:pt x="2254013" y="10160"/>
                    <a:pt x="2148482" y="11430"/>
                    <a:pt x="2040377" y="8890"/>
                  </a:cubicBezTo>
                  <a:cubicBezTo>
                    <a:pt x="1986324" y="7620"/>
                    <a:pt x="1932272" y="7620"/>
                    <a:pt x="1878219" y="7620"/>
                  </a:cubicBezTo>
                  <a:cubicBezTo>
                    <a:pt x="1780410" y="7620"/>
                    <a:pt x="1682601" y="7620"/>
                    <a:pt x="1584792" y="6350"/>
                  </a:cubicBezTo>
                  <a:cubicBezTo>
                    <a:pt x="1481834" y="5080"/>
                    <a:pt x="467707" y="2540"/>
                    <a:pt x="367324" y="1270"/>
                  </a:cubicBezTo>
                  <a:cubicBezTo>
                    <a:pt x="284958" y="0"/>
                    <a:pt x="205166" y="1270"/>
                    <a:pt x="122801" y="1270"/>
                  </a:cubicBezTo>
                  <a:cubicBezTo>
                    <a:pt x="66174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20227" y="3159795"/>
                    <a:pt x="218036" y="3163605"/>
                    <a:pt x="315845" y="3168685"/>
                  </a:cubicBezTo>
                  <a:cubicBezTo>
                    <a:pt x="369898" y="3171225"/>
                    <a:pt x="423950" y="3176305"/>
                    <a:pt x="478003" y="3177575"/>
                  </a:cubicBezTo>
                  <a:cubicBezTo>
                    <a:pt x="568090" y="3180115"/>
                    <a:pt x="1571922" y="3181385"/>
                    <a:pt x="1662009" y="3182655"/>
                  </a:cubicBezTo>
                  <a:cubicBezTo>
                    <a:pt x="1674879" y="3182655"/>
                    <a:pt x="1687749" y="3182655"/>
                    <a:pt x="1700618" y="3182655"/>
                  </a:cubicBezTo>
                  <a:cubicBezTo>
                    <a:pt x="1762392" y="3182655"/>
                    <a:pt x="1826741" y="3181385"/>
                    <a:pt x="1888515" y="3181385"/>
                  </a:cubicBezTo>
                  <a:cubicBezTo>
                    <a:pt x="1960585" y="3181385"/>
                    <a:pt x="2030081" y="3182655"/>
                    <a:pt x="2102151" y="3182655"/>
                  </a:cubicBezTo>
                  <a:cubicBezTo>
                    <a:pt x="2207682" y="3182655"/>
                    <a:pt x="2315787" y="3182655"/>
                    <a:pt x="2421318" y="3182655"/>
                  </a:cubicBezTo>
                  <a:cubicBezTo>
                    <a:pt x="2519127" y="3182655"/>
                    <a:pt x="2616936" y="3183925"/>
                    <a:pt x="2714746" y="3185195"/>
                  </a:cubicBezTo>
                  <a:cubicBezTo>
                    <a:pt x="2758502" y="3185195"/>
                    <a:pt x="2804833" y="3186465"/>
                    <a:pt x="2848590" y="3186465"/>
                  </a:cubicBezTo>
                  <a:cubicBezTo>
                    <a:pt x="2990156" y="3185195"/>
                    <a:pt x="3129148" y="3178845"/>
                    <a:pt x="3264510" y="3178845"/>
                  </a:cubicBezTo>
                  <a:cubicBezTo>
                    <a:pt x="3268320" y="3178845"/>
                    <a:pt x="3273400" y="3176305"/>
                    <a:pt x="3277210" y="3173765"/>
                  </a:cubicBezTo>
                  <a:cubicBezTo>
                    <a:pt x="3282290" y="3169955"/>
                    <a:pt x="3284830" y="3163605"/>
                    <a:pt x="3287370" y="3161065"/>
                  </a:cubicBezTo>
                  <a:cubicBezTo>
                    <a:pt x="3288640" y="3090814"/>
                    <a:pt x="3289910" y="2987534"/>
                    <a:pt x="3291180" y="2884253"/>
                  </a:cubicBezTo>
                  <a:cubicBezTo>
                    <a:pt x="3292450" y="2724415"/>
                    <a:pt x="3302610" y="1189963"/>
                    <a:pt x="3303880" y="1030124"/>
                  </a:cubicBezTo>
                  <a:cubicBezTo>
                    <a:pt x="3303880" y="934221"/>
                    <a:pt x="3305150" y="838318"/>
                    <a:pt x="3306420" y="742415"/>
                  </a:cubicBezTo>
                  <a:cubicBezTo>
                    <a:pt x="3307690" y="639134"/>
                    <a:pt x="3308960" y="535854"/>
                    <a:pt x="3311500" y="432574"/>
                  </a:cubicBezTo>
                  <a:cubicBezTo>
                    <a:pt x="3312770" y="371097"/>
                    <a:pt x="3312770" y="307162"/>
                    <a:pt x="3317850" y="245685"/>
                  </a:cubicBezTo>
                  <a:cubicBezTo>
                    <a:pt x="3322930" y="171913"/>
                    <a:pt x="3325470" y="100601"/>
                    <a:pt x="3324200" y="44450"/>
                  </a:cubicBezTo>
                  <a:cubicBezTo>
                    <a:pt x="3324200" y="38100"/>
                    <a:pt x="3320390" y="30480"/>
                    <a:pt x="3314040" y="27940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4041965" y="5595551"/>
            <a:ext cx="7428470" cy="8389442"/>
          </a:xfrm>
          <a:custGeom>
            <a:avLst/>
            <a:gdLst/>
            <a:ahLst/>
            <a:cxnLst/>
            <a:rect l="l" t="t" r="r" b="b"/>
            <a:pathLst>
              <a:path w="7428470" h="8389442">
                <a:moveTo>
                  <a:pt x="0" y="0"/>
                </a:moveTo>
                <a:lnTo>
                  <a:pt x="7428469" y="0"/>
                </a:lnTo>
                <a:lnTo>
                  <a:pt x="7428469" y="8389442"/>
                </a:lnTo>
                <a:lnTo>
                  <a:pt x="0" y="8389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755817" y="-4011419"/>
            <a:ext cx="8106265" cy="9154919"/>
          </a:xfrm>
          <a:custGeom>
            <a:avLst/>
            <a:gdLst/>
            <a:ahLst/>
            <a:cxnLst/>
            <a:rect l="l" t="t" r="r" b="b"/>
            <a:pathLst>
              <a:path w="8106265" h="9154919">
                <a:moveTo>
                  <a:pt x="0" y="0"/>
                </a:moveTo>
                <a:lnTo>
                  <a:pt x="8106265" y="0"/>
                </a:lnTo>
                <a:lnTo>
                  <a:pt x="8106265" y="9154919"/>
                </a:lnTo>
                <a:lnTo>
                  <a:pt x="0" y="9154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04627" y="338133"/>
            <a:ext cx="4852264" cy="5083325"/>
          </a:xfrm>
          <a:custGeom>
            <a:avLst/>
            <a:gdLst/>
            <a:ahLst/>
            <a:cxnLst/>
            <a:rect l="l" t="t" r="r" b="b"/>
            <a:pathLst>
              <a:path w="4852264" h="5083325">
                <a:moveTo>
                  <a:pt x="0" y="0"/>
                </a:moveTo>
                <a:lnTo>
                  <a:pt x="4852265" y="0"/>
                </a:lnTo>
                <a:lnTo>
                  <a:pt x="4852265" y="5083325"/>
                </a:lnTo>
                <a:lnTo>
                  <a:pt x="0" y="5083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3228" y="8605178"/>
            <a:ext cx="3786935" cy="3967265"/>
          </a:xfrm>
          <a:custGeom>
            <a:avLst/>
            <a:gdLst/>
            <a:ahLst/>
            <a:cxnLst/>
            <a:rect l="l" t="t" r="r" b="b"/>
            <a:pathLst>
              <a:path w="3786935" h="3967265">
                <a:moveTo>
                  <a:pt x="0" y="0"/>
                </a:moveTo>
                <a:lnTo>
                  <a:pt x="3786936" y="0"/>
                </a:lnTo>
                <a:lnTo>
                  <a:pt x="3786936" y="3967266"/>
                </a:lnTo>
                <a:lnTo>
                  <a:pt x="0" y="3967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798027">
            <a:off x="-454023" y="7526212"/>
            <a:ext cx="1375357" cy="1440850"/>
          </a:xfrm>
          <a:custGeom>
            <a:avLst/>
            <a:gdLst/>
            <a:ahLst/>
            <a:cxnLst/>
            <a:rect l="l" t="t" r="r" b="b"/>
            <a:pathLst>
              <a:path w="1375357" h="1440850">
                <a:moveTo>
                  <a:pt x="0" y="0"/>
                </a:moveTo>
                <a:lnTo>
                  <a:pt x="1375357" y="0"/>
                </a:lnTo>
                <a:lnTo>
                  <a:pt x="1375357" y="1440851"/>
                </a:lnTo>
                <a:lnTo>
                  <a:pt x="0" y="1440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9392458">
            <a:off x="11793987" y="-327140"/>
            <a:ext cx="1318422" cy="1381204"/>
          </a:xfrm>
          <a:custGeom>
            <a:avLst/>
            <a:gdLst/>
            <a:ahLst/>
            <a:cxnLst/>
            <a:rect l="l" t="t" r="r" b="b"/>
            <a:pathLst>
              <a:path w="1318422" h="1381204">
                <a:moveTo>
                  <a:pt x="0" y="0"/>
                </a:moveTo>
                <a:lnTo>
                  <a:pt x="1318421" y="0"/>
                </a:lnTo>
                <a:lnTo>
                  <a:pt x="1318421" y="1381204"/>
                </a:lnTo>
                <a:lnTo>
                  <a:pt x="0" y="1381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5799888" y="1186434"/>
            <a:ext cx="690833" cy="69083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E2C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116697" y="3954201"/>
            <a:ext cx="8170407" cy="119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  <a:spcBef>
                <a:spcPct val="0"/>
              </a:spcBef>
            </a:pPr>
            <a:r>
              <a:rPr lang="en-US" sz="3691" spc="14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 bacteria: </a:t>
            </a:r>
            <a:r>
              <a:rPr lang="en-US" sz="3691" b="1" spc="14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Bacteroides fragilis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17918" y="6030988"/>
            <a:ext cx="7955993" cy="1669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  <a:spcBef>
                <a:spcPct val="0"/>
              </a:spcBef>
            </a:pPr>
            <a:r>
              <a:rPr lang="en-US" sz="3484" spc="13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Common in animal guts, especially humans. Important for breaking down complex carbohydrates.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16697" y="2181085"/>
            <a:ext cx="8057214" cy="69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3"/>
              </a:lnSpc>
              <a:spcBef>
                <a:spcPct val="0"/>
              </a:spcBef>
            </a:pPr>
            <a:r>
              <a:rPr lang="en-US" sz="4354" b="1" spc="165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Class </a:t>
            </a:r>
            <a:r>
              <a:rPr lang="en-US" sz="4354" b="1" spc="165" dirty="0" err="1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Bacteroidia</a:t>
            </a:r>
            <a:endParaRPr lang="en-US" sz="4354" b="1" spc="165" dirty="0">
              <a:solidFill>
                <a:schemeClr val="bg1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grpSp>
        <p:nvGrpSpPr>
          <p:cNvPr id="3" name="Group 3"/>
          <p:cNvGrpSpPr/>
          <p:nvPr/>
        </p:nvGrpSpPr>
        <p:grpSpPr>
          <a:xfrm rot="10594137">
            <a:off x="2340680" y="1732326"/>
            <a:ext cx="8057214" cy="7726450"/>
            <a:chOff x="0" y="0"/>
            <a:chExt cx="3324200" cy="3187735"/>
          </a:xfrm>
        </p:grpSpPr>
        <p:sp>
          <p:nvSpPr>
            <p:cNvPr id="4" name="Freeform 4"/>
            <p:cNvSpPr/>
            <p:nvPr/>
          </p:nvSpPr>
          <p:spPr>
            <a:xfrm>
              <a:off x="0" y="-1270"/>
              <a:ext cx="3325470" cy="3186465"/>
            </a:xfrm>
            <a:custGeom>
              <a:avLst/>
              <a:gdLst/>
              <a:ahLst/>
              <a:cxnLst/>
              <a:rect l="l" t="t" r="r" b="b"/>
              <a:pathLst>
                <a:path w="3325470" h="3186465">
                  <a:moveTo>
                    <a:pt x="3314040" y="27940"/>
                  </a:moveTo>
                  <a:cubicBezTo>
                    <a:pt x="3305150" y="24130"/>
                    <a:pt x="3296260" y="21590"/>
                    <a:pt x="3287370" y="21590"/>
                  </a:cubicBezTo>
                  <a:cubicBezTo>
                    <a:pt x="3260700" y="20320"/>
                    <a:pt x="3211514" y="20320"/>
                    <a:pt x="3157461" y="17780"/>
                  </a:cubicBezTo>
                  <a:cubicBezTo>
                    <a:pt x="3033913" y="12700"/>
                    <a:pt x="2912938" y="6350"/>
                    <a:pt x="2789390" y="3810"/>
                  </a:cubicBezTo>
                  <a:cubicBezTo>
                    <a:pt x="2689006" y="1270"/>
                    <a:pt x="2591197" y="3810"/>
                    <a:pt x="2490814" y="2540"/>
                  </a:cubicBezTo>
                  <a:cubicBezTo>
                    <a:pt x="2447057" y="2540"/>
                    <a:pt x="2403300" y="0"/>
                    <a:pt x="2359544" y="2540"/>
                  </a:cubicBezTo>
                  <a:cubicBezTo>
                    <a:pt x="2254013" y="10160"/>
                    <a:pt x="2148482" y="11430"/>
                    <a:pt x="2040377" y="8890"/>
                  </a:cubicBezTo>
                  <a:cubicBezTo>
                    <a:pt x="1986324" y="7620"/>
                    <a:pt x="1932272" y="7620"/>
                    <a:pt x="1878219" y="7620"/>
                  </a:cubicBezTo>
                  <a:cubicBezTo>
                    <a:pt x="1780410" y="7620"/>
                    <a:pt x="1682601" y="7620"/>
                    <a:pt x="1584792" y="6350"/>
                  </a:cubicBezTo>
                  <a:cubicBezTo>
                    <a:pt x="1481834" y="5080"/>
                    <a:pt x="467707" y="2540"/>
                    <a:pt x="367324" y="1270"/>
                  </a:cubicBezTo>
                  <a:cubicBezTo>
                    <a:pt x="284958" y="0"/>
                    <a:pt x="205166" y="1270"/>
                    <a:pt x="122801" y="1270"/>
                  </a:cubicBezTo>
                  <a:cubicBezTo>
                    <a:pt x="66174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20227" y="3159795"/>
                    <a:pt x="218036" y="3163605"/>
                    <a:pt x="315845" y="3168685"/>
                  </a:cubicBezTo>
                  <a:cubicBezTo>
                    <a:pt x="369898" y="3171225"/>
                    <a:pt x="423950" y="3176305"/>
                    <a:pt x="478003" y="3177575"/>
                  </a:cubicBezTo>
                  <a:cubicBezTo>
                    <a:pt x="568090" y="3180115"/>
                    <a:pt x="1571922" y="3181385"/>
                    <a:pt x="1662009" y="3182655"/>
                  </a:cubicBezTo>
                  <a:cubicBezTo>
                    <a:pt x="1674879" y="3182655"/>
                    <a:pt x="1687749" y="3182655"/>
                    <a:pt x="1700618" y="3182655"/>
                  </a:cubicBezTo>
                  <a:cubicBezTo>
                    <a:pt x="1762392" y="3182655"/>
                    <a:pt x="1826741" y="3181385"/>
                    <a:pt x="1888515" y="3181385"/>
                  </a:cubicBezTo>
                  <a:cubicBezTo>
                    <a:pt x="1960585" y="3181385"/>
                    <a:pt x="2030081" y="3182655"/>
                    <a:pt x="2102151" y="3182655"/>
                  </a:cubicBezTo>
                  <a:cubicBezTo>
                    <a:pt x="2207682" y="3182655"/>
                    <a:pt x="2315787" y="3182655"/>
                    <a:pt x="2421318" y="3182655"/>
                  </a:cubicBezTo>
                  <a:cubicBezTo>
                    <a:pt x="2519127" y="3182655"/>
                    <a:pt x="2616936" y="3183925"/>
                    <a:pt x="2714746" y="3185195"/>
                  </a:cubicBezTo>
                  <a:cubicBezTo>
                    <a:pt x="2758502" y="3185195"/>
                    <a:pt x="2804833" y="3186465"/>
                    <a:pt x="2848590" y="3186465"/>
                  </a:cubicBezTo>
                  <a:cubicBezTo>
                    <a:pt x="2990156" y="3185195"/>
                    <a:pt x="3129148" y="3178845"/>
                    <a:pt x="3264510" y="3178845"/>
                  </a:cubicBezTo>
                  <a:cubicBezTo>
                    <a:pt x="3268320" y="3178845"/>
                    <a:pt x="3273400" y="3176305"/>
                    <a:pt x="3277210" y="3173765"/>
                  </a:cubicBezTo>
                  <a:cubicBezTo>
                    <a:pt x="3282290" y="3169955"/>
                    <a:pt x="3284830" y="3163605"/>
                    <a:pt x="3287370" y="3161065"/>
                  </a:cubicBezTo>
                  <a:cubicBezTo>
                    <a:pt x="3288640" y="3090814"/>
                    <a:pt x="3289910" y="2987534"/>
                    <a:pt x="3291180" y="2884253"/>
                  </a:cubicBezTo>
                  <a:cubicBezTo>
                    <a:pt x="3292450" y="2724415"/>
                    <a:pt x="3302610" y="1189963"/>
                    <a:pt x="3303880" y="1030124"/>
                  </a:cubicBezTo>
                  <a:cubicBezTo>
                    <a:pt x="3303880" y="934221"/>
                    <a:pt x="3305150" y="838318"/>
                    <a:pt x="3306420" y="742415"/>
                  </a:cubicBezTo>
                  <a:cubicBezTo>
                    <a:pt x="3307690" y="639134"/>
                    <a:pt x="3308960" y="535854"/>
                    <a:pt x="3311500" y="432574"/>
                  </a:cubicBezTo>
                  <a:cubicBezTo>
                    <a:pt x="3312770" y="371097"/>
                    <a:pt x="3312770" y="307162"/>
                    <a:pt x="3317850" y="245685"/>
                  </a:cubicBezTo>
                  <a:cubicBezTo>
                    <a:pt x="3322930" y="171913"/>
                    <a:pt x="3325470" y="100601"/>
                    <a:pt x="3324200" y="44450"/>
                  </a:cubicBezTo>
                  <a:cubicBezTo>
                    <a:pt x="3324200" y="38100"/>
                    <a:pt x="3320390" y="30480"/>
                    <a:pt x="3314040" y="27940"/>
                  </a:cubicBezTo>
                  <a:close/>
                </a:path>
              </a:pathLst>
            </a:custGeom>
            <a:solidFill>
              <a:srgbClr val="F9E2CF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2116697" y="1531850"/>
            <a:ext cx="8057214" cy="7726450"/>
            <a:chOff x="0" y="0"/>
            <a:chExt cx="3324200" cy="3187735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3325470" cy="3186465"/>
            </a:xfrm>
            <a:custGeom>
              <a:avLst/>
              <a:gdLst/>
              <a:ahLst/>
              <a:cxnLst/>
              <a:rect l="l" t="t" r="r" b="b"/>
              <a:pathLst>
                <a:path w="3325470" h="3186465">
                  <a:moveTo>
                    <a:pt x="3314040" y="27940"/>
                  </a:moveTo>
                  <a:cubicBezTo>
                    <a:pt x="3305150" y="24130"/>
                    <a:pt x="3296260" y="21590"/>
                    <a:pt x="3287370" y="21590"/>
                  </a:cubicBezTo>
                  <a:cubicBezTo>
                    <a:pt x="3260700" y="20320"/>
                    <a:pt x="3211514" y="20320"/>
                    <a:pt x="3157461" y="17780"/>
                  </a:cubicBezTo>
                  <a:cubicBezTo>
                    <a:pt x="3033913" y="12700"/>
                    <a:pt x="2912938" y="6350"/>
                    <a:pt x="2789390" y="3810"/>
                  </a:cubicBezTo>
                  <a:cubicBezTo>
                    <a:pt x="2689006" y="1270"/>
                    <a:pt x="2591197" y="3810"/>
                    <a:pt x="2490814" y="2540"/>
                  </a:cubicBezTo>
                  <a:cubicBezTo>
                    <a:pt x="2447057" y="2540"/>
                    <a:pt x="2403300" y="0"/>
                    <a:pt x="2359544" y="2540"/>
                  </a:cubicBezTo>
                  <a:cubicBezTo>
                    <a:pt x="2254013" y="10160"/>
                    <a:pt x="2148482" y="11430"/>
                    <a:pt x="2040377" y="8890"/>
                  </a:cubicBezTo>
                  <a:cubicBezTo>
                    <a:pt x="1986324" y="7620"/>
                    <a:pt x="1932272" y="7620"/>
                    <a:pt x="1878219" y="7620"/>
                  </a:cubicBezTo>
                  <a:cubicBezTo>
                    <a:pt x="1780410" y="7620"/>
                    <a:pt x="1682601" y="7620"/>
                    <a:pt x="1584792" y="6350"/>
                  </a:cubicBezTo>
                  <a:cubicBezTo>
                    <a:pt x="1481834" y="5080"/>
                    <a:pt x="467707" y="2540"/>
                    <a:pt x="367324" y="1270"/>
                  </a:cubicBezTo>
                  <a:cubicBezTo>
                    <a:pt x="284958" y="0"/>
                    <a:pt x="205166" y="1270"/>
                    <a:pt x="122801" y="1270"/>
                  </a:cubicBezTo>
                  <a:cubicBezTo>
                    <a:pt x="66174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20227" y="3159795"/>
                    <a:pt x="218036" y="3163605"/>
                    <a:pt x="315845" y="3168685"/>
                  </a:cubicBezTo>
                  <a:cubicBezTo>
                    <a:pt x="369898" y="3171225"/>
                    <a:pt x="423950" y="3176305"/>
                    <a:pt x="478003" y="3177575"/>
                  </a:cubicBezTo>
                  <a:cubicBezTo>
                    <a:pt x="568090" y="3180115"/>
                    <a:pt x="1571922" y="3181385"/>
                    <a:pt x="1662009" y="3182655"/>
                  </a:cubicBezTo>
                  <a:cubicBezTo>
                    <a:pt x="1674879" y="3182655"/>
                    <a:pt x="1687749" y="3182655"/>
                    <a:pt x="1700618" y="3182655"/>
                  </a:cubicBezTo>
                  <a:cubicBezTo>
                    <a:pt x="1762392" y="3182655"/>
                    <a:pt x="1826741" y="3181385"/>
                    <a:pt x="1888515" y="3181385"/>
                  </a:cubicBezTo>
                  <a:cubicBezTo>
                    <a:pt x="1960585" y="3181385"/>
                    <a:pt x="2030081" y="3182655"/>
                    <a:pt x="2102151" y="3182655"/>
                  </a:cubicBezTo>
                  <a:cubicBezTo>
                    <a:pt x="2207682" y="3182655"/>
                    <a:pt x="2315787" y="3182655"/>
                    <a:pt x="2421318" y="3182655"/>
                  </a:cubicBezTo>
                  <a:cubicBezTo>
                    <a:pt x="2519127" y="3182655"/>
                    <a:pt x="2616936" y="3183925"/>
                    <a:pt x="2714746" y="3185195"/>
                  </a:cubicBezTo>
                  <a:cubicBezTo>
                    <a:pt x="2758502" y="3185195"/>
                    <a:pt x="2804833" y="3186465"/>
                    <a:pt x="2848590" y="3186465"/>
                  </a:cubicBezTo>
                  <a:cubicBezTo>
                    <a:pt x="2990156" y="3185195"/>
                    <a:pt x="3129148" y="3178845"/>
                    <a:pt x="3264510" y="3178845"/>
                  </a:cubicBezTo>
                  <a:cubicBezTo>
                    <a:pt x="3268320" y="3178845"/>
                    <a:pt x="3273400" y="3176305"/>
                    <a:pt x="3277210" y="3173765"/>
                  </a:cubicBezTo>
                  <a:cubicBezTo>
                    <a:pt x="3282290" y="3169955"/>
                    <a:pt x="3284830" y="3163605"/>
                    <a:pt x="3287370" y="3161065"/>
                  </a:cubicBezTo>
                  <a:cubicBezTo>
                    <a:pt x="3288640" y="3090814"/>
                    <a:pt x="3289910" y="2987534"/>
                    <a:pt x="3291180" y="2884253"/>
                  </a:cubicBezTo>
                  <a:cubicBezTo>
                    <a:pt x="3292450" y="2724415"/>
                    <a:pt x="3302610" y="1189963"/>
                    <a:pt x="3303880" y="1030124"/>
                  </a:cubicBezTo>
                  <a:cubicBezTo>
                    <a:pt x="3303880" y="934221"/>
                    <a:pt x="3305150" y="838318"/>
                    <a:pt x="3306420" y="742415"/>
                  </a:cubicBezTo>
                  <a:cubicBezTo>
                    <a:pt x="3307690" y="639134"/>
                    <a:pt x="3308960" y="535854"/>
                    <a:pt x="3311500" y="432574"/>
                  </a:cubicBezTo>
                  <a:cubicBezTo>
                    <a:pt x="3312770" y="371097"/>
                    <a:pt x="3312770" y="307162"/>
                    <a:pt x="3317850" y="245685"/>
                  </a:cubicBezTo>
                  <a:cubicBezTo>
                    <a:pt x="3322930" y="171913"/>
                    <a:pt x="3325470" y="100601"/>
                    <a:pt x="3324200" y="44450"/>
                  </a:cubicBezTo>
                  <a:cubicBezTo>
                    <a:pt x="3324200" y="38100"/>
                    <a:pt x="3320390" y="30480"/>
                    <a:pt x="3314040" y="27940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4041965" y="5595551"/>
            <a:ext cx="7428470" cy="8389442"/>
          </a:xfrm>
          <a:custGeom>
            <a:avLst/>
            <a:gdLst/>
            <a:ahLst/>
            <a:cxnLst/>
            <a:rect l="l" t="t" r="r" b="b"/>
            <a:pathLst>
              <a:path w="7428470" h="8389442">
                <a:moveTo>
                  <a:pt x="0" y="0"/>
                </a:moveTo>
                <a:lnTo>
                  <a:pt x="7428469" y="0"/>
                </a:lnTo>
                <a:lnTo>
                  <a:pt x="7428469" y="8389442"/>
                </a:lnTo>
                <a:lnTo>
                  <a:pt x="0" y="8389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755817" y="-4011419"/>
            <a:ext cx="8106265" cy="9154919"/>
          </a:xfrm>
          <a:custGeom>
            <a:avLst/>
            <a:gdLst/>
            <a:ahLst/>
            <a:cxnLst/>
            <a:rect l="l" t="t" r="r" b="b"/>
            <a:pathLst>
              <a:path w="8106265" h="9154919">
                <a:moveTo>
                  <a:pt x="0" y="0"/>
                </a:moveTo>
                <a:lnTo>
                  <a:pt x="8106265" y="0"/>
                </a:lnTo>
                <a:lnTo>
                  <a:pt x="8106265" y="9154919"/>
                </a:lnTo>
                <a:lnTo>
                  <a:pt x="0" y="9154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04627" y="338133"/>
            <a:ext cx="4852264" cy="5083325"/>
          </a:xfrm>
          <a:custGeom>
            <a:avLst/>
            <a:gdLst/>
            <a:ahLst/>
            <a:cxnLst/>
            <a:rect l="l" t="t" r="r" b="b"/>
            <a:pathLst>
              <a:path w="4852264" h="5083325">
                <a:moveTo>
                  <a:pt x="0" y="0"/>
                </a:moveTo>
                <a:lnTo>
                  <a:pt x="4852265" y="0"/>
                </a:lnTo>
                <a:lnTo>
                  <a:pt x="4852265" y="5083325"/>
                </a:lnTo>
                <a:lnTo>
                  <a:pt x="0" y="5083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3228" y="8605178"/>
            <a:ext cx="3786935" cy="3967265"/>
          </a:xfrm>
          <a:custGeom>
            <a:avLst/>
            <a:gdLst/>
            <a:ahLst/>
            <a:cxnLst/>
            <a:rect l="l" t="t" r="r" b="b"/>
            <a:pathLst>
              <a:path w="3786935" h="3967265">
                <a:moveTo>
                  <a:pt x="0" y="0"/>
                </a:moveTo>
                <a:lnTo>
                  <a:pt x="3786936" y="0"/>
                </a:lnTo>
                <a:lnTo>
                  <a:pt x="3786936" y="3967266"/>
                </a:lnTo>
                <a:lnTo>
                  <a:pt x="0" y="3967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798027">
            <a:off x="-454023" y="7526212"/>
            <a:ext cx="1375357" cy="1440850"/>
          </a:xfrm>
          <a:custGeom>
            <a:avLst/>
            <a:gdLst/>
            <a:ahLst/>
            <a:cxnLst/>
            <a:rect l="l" t="t" r="r" b="b"/>
            <a:pathLst>
              <a:path w="1375357" h="1440850">
                <a:moveTo>
                  <a:pt x="0" y="0"/>
                </a:moveTo>
                <a:lnTo>
                  <a:pt x="1375357" y="0"/>
                </a:lnTo>
                <a:lnTo>
                  <a:pt x="1375357" y="1440851"/>
                </a:lnTo>
                <a:lnTo>
                  <a:pt x="0" y="1440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9392458">
            <a:off x="11793987" y="-327140"/>
            <a:ext cx="1318422" cy="1381204"/>
          </a:xfrm>
          <a:custGeom>
            <a:avLst/>
            <a:gdLst/>
            <a:ahLst/>
            <a:cxnLst/>
            <a:rect l="l" t="t" r="r" b="b"/>
            <a:pathLst>
              <a:path w="1318422" h="1381204">
                <a:moveTo>
                  <a:pt x="0" y="0"/>
                </a:moveTo>
                <a:lnTo>
                  <a:pt x="1318421" y="0"/>
                </a:lnTo>
                <a:lnTo>
                  <a:pt x="1318421" y="1381204"/>
                </a:lnTo>
                <a:lnTo>
                  <a:pt x="0" y="1381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5799888" y="1186434"/>
            <a:ext cx="690833" cy="69083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E2C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890310" y="3417865"/>
            <a:ext cx="8170407" cy="172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7"/>
              </a:lnSpc>
              <a:spcBef>
                <a:spcPct val="0"/>
              </a:spcBef>
            </a:pPr>
            <a:r>
              <a:rPr lang="en-US" sz="3591" spc="1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 bacteria:</a:t>
            </a:r>
          </a:p>
          <a:p>
            <a:pPr algn="ctr">
              <a:lnSpc>
                <a:spcPts val="4597"/>
              </a:lnSpc>
              <a:spcBef>
                <a:spcPct val="0"/>
              </a:spcBef>
            </a:pPr>
            <a:r>
              <a:rPr lang="en-US" sz="3591" b="1" spc="136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Flavobacterium johnsniae</a:t>
            </a:r>
          </a:p>
          <a:p>
            <a:pPr algn="ctr">
              <a:lnSpc>
                <a:spcPts val="4597"/>
              </a:lnSpc>
              <a:spcBef>
                <a:spcPct val="0"/>
              </a:spcBef>
            </a:pPr>
            <a:endParaRPr lang="en-US" sz="3591" b="1" spc="136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356696" y="5433377"/>
            <a:ext cx="8004795" cy="281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73"/>
              </a:lnSpc>
              <a:spcBef>
                <a:spcPct val="0"/>
              </a:spcBef>
            </a:pPr>
            <a:r>
              <a:rPr lang="en-US" sz="4354" spc="16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Often found in freshwater and marine environments,especially in cold, nutrient-rich waters.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03504" y="2181085"/>
            <a:ext cx="8057214" cy="69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3"/>
              </a:lnSpc>
              <a:spcBef>
                <a:spcPct val="0"/>
              </a:spcBef>
            </a:pPr>
            <a:r>
              <a:rPr lang="en-US" sz="4354" b="1" spc="165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Class </a:t>
            </a:r>
            <a:r>
              <a:rPr lang="en-US" sz="4354" b="1" spc="165" dirty="0" err="1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Flavobacteriia</a:t>
            </a:r>
            <a:endParaRPr lang="en-US" sz="4354" b="1" spc="165" dirty="0">
              <a:solidFill>
                <a:schemeClr val="bg1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grpSp>
        <p:nvGrpSpPr>
          <p:cNvPr id="3" name="Group 3"/>
          <p:cNvGrpSpPr/>
          <p:nvPr/>
        </p:nvGrpSpPr>
        <p:grpSpPr>
          <a:xfrm rot="10594137">
            <a:off x="2340680" y="1732326"/>
            <a:ext cx="8057214" cy="7726450"/>
            <a:chOff x="0" y="0"/>
            <a:chExt cx="3324200" cy="3187735"/>
          </a:xfrm>
        </p:grpSpPr>
        <p:sp>
          <p:nvSpPr>
            <p:cNvPr id="4" name="Freeform 4"/>
            <p:cNvSpPr/>
            <p:nvPr/>
          </p:nvSpPr>
          <p:spPr>
            <a:xfrm>
              <a:off x="0" y="-1270"/>
              <a:ext cx="3325470" cy="3186465"/>
            </a:xfrm>
            <a:custGeom>
              <a:avLst/>
              <a:gdLst/>
              <a:ahLst/>
              <a:cxnLst/>
              <a:rect l="l" t="t" r="r" b="b"/>
              <a:pathLst>
                <a:path w="3325470" h="3186465">
                  <a:moveTo>
                    <a:pt x="3314040" y="27940"/>
                  </a:moveTo>
                  <a:cubicBezTo>
                    <a:pt x="3305150" y="24130"/>
                    <a:pt x="3296260" y="21590"/>
                    <a:pt x="3287370" y="21590"/>
                  </a:cubicBezTo>
                  <a:cubicBezTo>
                    <a:pt x="3260700" y="20320"/>
                    <a:pt x="3211514" y="20320"/>
                    <a:pt x="3157461" y="17780"/>
                  </a:cubicBezTo>
                  <a:cubicBezTo>
                    <a:pt x="3033913" y="12700"/>
                    <a:pt x="2912938" y="6350"/>
                    <a:pt x="2789390" y="3810"/>
                  </a:cubicBezTo>
                  <a:cubicBezTo>
                    <a:pt x="2689006" y="1270"/>
                    <a:pt x="2591197" y="3810"/>
                    <a:pt x="2490814" y="2540"/>
                  </a:cubicBezTo>
                  <a:cubicBezTo>
                    <a:pt x="2447057" y="2540"/>
                    <a:pt x="2403300" y="0"/>
                    <a:pt x="2359544" y="2540"/>
                  </a:cubicBezTo>
                  <a:cubicBezTo>
                    <a:pt x="2254013" y="10160"/>
                    <a:pt x="2148482" y="11430"/>
                    <a:pt x="2040377" y="8890"/>
                  </a:cubicBezTo>
                  <a:cubicBezTo>
                    <a:pt x="1986324" y="7620"/>
                    <a:pt x="1932272" y="7620"/>
                    <a:pt x="1878219" y="7620"/>
                  </a:cubicBezTo>
                  <a:cubicBezTo>
                    <a:pt x="1780410" y="7620"/>
                    <a:pt x="1682601" y="7620"/>
                    <a:pt x="1584792" y="6350"/>
                  </a:cubicBezTo>
                  <a:cubicBezTo>
                    <a:pt x="1481834" y="5080"/>
                    <a:pt x="467707" y="2540"/>
                    <a:pt x="367324" y="1270"/>
                  </a:cubicBezTo>
                  <a:cubicBezTo>
                    <a:pt x="284958" y="0"/>
                    <a:pt x="205166" y="1270"/>
                    <a:pt x="122801" y="1270"/>
                  </a:cubicBezTo>
                  <a:cubicBezTo>
                    <a:pt x="66174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20227" y="3159795"/>
                    <a:pt x="218036" y="3163605"/>
                    <a:pt x="315845" y="3168685"/>
                  </a:cubicBezTo>
                  <a:cubicBezTo>
                    <a:pt x="369898" y="3171225"/>
                    <a:pt x="423950" y="3176305"/>
                    <a:pt x="478003" y="3177575"/>
                  </a:cubicBezTo>
                  <a:cubicBezTo>
                    <a:pt x="568090" y="3180115"/>
                    <a:pt x="1571922" y="3181385"/>
                    <a:pt x="1662009" y="3182655"/>
                  </a:cubicBezTo>
                  <a:cubicBezTo>
                    <a:pt x="1674879" y="3182655"/>
                    <a:pt x="1687749" y="3182655"/>
                    <a:pt x="1700618" y="3182655"/>
                  </a:cubicBezTo>
                  <a:cubicBezTo>
                    <a:pt x="1762392" y="3182655"/>
                    <a:pt x="1826741" y="3181385"/>
                    <a:pt x="1888515" y="3181385"/>
                  </a:cubicBezTo>
                  <a:cubicBezTo>
                    <a:pt x="1960585" y="3181385"/>
                    <a:pt x="2030081" y="3182655"/>
                    <a:pt x="2102151" y="3182655"/>
                  </a:cubicBezTo>
                  <a:cubicBezTo>
                    <a:pt x="2207682" y="3182655"/>
                    <a:pt x="2315787" y="3182655"/>
                    <a:pt x="2421318" y="3182655"/>
                  </a:cubicBezTo>
                  <a:cubicBezTo>
                    <a:pt x="2519127" y="3182655"/>
                    <a:pt x="2616936" y="3183925"/>
                    <a:pt x="2714746" y="3185195"/>
                  </a:cubicBezTo>
                  <a:cubicBezTo>
                    <a:pt x="2758502" y="3185195"/>
                    <a:pt x="2804833" y="3186465"/>
                    <a:pt x="2848590" y="3186465"/>
                  </a:cubicBezTo>
                  <a:cubicBezTo>
                    <a:pt x="2990156" y="3185195"/>
                    <a:pt x="3129148" y="3178845"/>
                    <a:pt x="3264510" y="3178845"/>
                  </a:cubicBezTo>
                  <a:cubicBezTo>
                    <a:pt x="3268320" y="3178845"/>
                    <a:pt x="3273400" y="3176305"/>
                    <a:pt x="3277210" y="3173765"/>
                  </a:cubicBezTo>
                  <a:cubicBezTo>
                    <a:pt x="3282290" y="3169955"/>
                    <a:pt x="3284830" y="3163605"/>
                    <a:pt x="3287370" y="3161065"/>
                  </a:cubicBezTo>
                  <a:cubicBezTo>
                    <a:pt x="3288640" y="3090814"/>
                    <a:pt x="3289910" y="2987534"/>
                    <a:pt x="3291180" y="2884253"/>
                  </a:cubicBezTo>
                  <a:cubicBezTo>
                    <a:pt x="3292450" y="2724415"/>
                    <a:pt x="3302610" y="1189963"/>
                    <a:pt x="3303880" y="1030124"/>
                  </a:cubicBezTo>
                  <a:cubicBezTo>
                    <a:pt x="3303880" y="934221"/>
                    <a:pt x="3305150" y="838318"/>
                    <a:pt x="3306420" y="742415"/>
                  </a:cubicBezTo>
                  <a:cubicBezTo>
                    <a:pt x="3307690" y="639134"/>
                    <a:pt x="3308960" y="535854"/>
                    <a:pt x="3311500" y="432574"/>
                  </a:cubicBezTo>
                  <a:cubicBezTo>
                    <a:pt x="3312770" y="371097"/>
                    <a:pt x="3312770" y="307162"/>
                    <a:pt x="3317850" y="245685"/>
                  </a:cubicBezTo>
                  <a:cubicBezTo>
                    <a:pt x="3322930" y="171913"/>
                    <a:pt x="3325470" y="100601"/>
                    <a:pt x="3324200" y="44450"/>
                  </a:cubicBezTo>
                  <a:cubicBezTo>
                    <a:pt x="3324200" y="38100"/>
                    <a:pt x="3320390" y="30480"/>
                    <a:pt x="3314040" y="27940"/>
                  </a:cubicBezTo>
                  <a:close/>
                </a:path>
              </a:pathLst>
            </a:custGeom>
            <a:solidFill>
              <a:srgbClr val="F9E2CF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2116697" y="1531850"/>
            <a:ext cx="8057214" cy="7726450"/>
            <a:chOff x="0" y="0"/>
            <a:chExt cx="3324200" cy="3187735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3325470" cy="3186465"/>
            </a:xfrm>
            <a:custGeom>
              <a:avLst/>
              <a:gdLst/>
              <a:ahLst/>
              <a:cxnLst/>
              <a:rect l="l" t="t" r="r" b="b"/>
              <a:pathLst>
                <a:path w="3325470" h="3186465">
                  <a:moveTo>
                    <a:pt x="3314040" y="27940"/>
                  </a:moveTo>
                  <a:cubicBezTo>
                    <a:pt x="3305150" y="24130"/>
                    <a:pt x="3296260" y="21590"/>
                    <a:pt x="3287370" y="21590"/>
                  </a:cubicBezTo>
                  <a:cubicBezTo>
                    <a:pt x="3260700" y="20320"/>
                    <a:pt x="3211514" y="20320"/>
                    <a:pt x="3157461" y="17780"/>
                  </a:cubicBezTo>
                  <a:cubicBezTo>
                    <a:pt x="3033913" y="12700"/>
                    <a:pt x="2912938" y="6350"/>
                    <a:pt x="2789390" y="3810"/>
                  </a:cubicBezTo>
                  <a:cubicBezTo>
                    <a:pt x="2689006" y="1270"/>
                    <a:pt x="2591197" y="3810"/>
                    <a:pt x="2490814" y="2540"/>
                  </a:cubicBezTo>
                  <a:cubicBezTo>
                    <a:pt x="2447057" y="2540"/>
                    <a:pt x="2403300" y="0"/>
                    <a:pt x="2359544" y="2540"/>
                  </a:cubicBezTo>
                  <a:cubicBezTo>
                    <a:pt x="2254013" y="10160"/>
                    <a:pt x="2148482" y="11430"/>
                    <a:pt x="2040377" y="8890"/>
                  </a:cubicBezTo>
                  <a:cubicBezTo>
                    <a:pt x="1986324" y="7620"/>
                    <a:pt x="1932272" y="7620"/>
                    <a:pt x="1878219" y="7620"/>
                  </a:cubicBezTo>
                  <a:cubicBezTo>
                    <a:pt x="1780410" y="7620"/>
                    <a:pt x="1682601" y="7620"/>
                    <a:pt x="1584792" y="6350"/>
                  </a:cubicBezTo>
                  <a:cubicBezTo>
                    <a:pt x="1481834" y="5080"/>
                    <a:pt x="467707" y="2540"/>
                    <a:pt x="367324" y="1270"/>
                  </a:cubicBezTo>
                  <a:cubicBezTo>
                    <a:pt x="284958" y="0"/>
                    <a:pt x="205166" y="1270"/>
                    <a:pt x="122801" y="1270"/>
                  </a:cubicBezTo>
                  <a:cubicBezTo>
                    <a:pt x="66174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20227" y="3159795"/>
                    <a:pt x="218036" y="3163605"/>
                    <a:pt x="315845" y="3168685"/>
                  </a:cubicBezTo>
                  <a:cubicBezTo>
                    <a:pt x="369898" y="3171225"/>
                    <a:pt x="423950" y="3176305"/>
                    <a:pt x="478003" y="3177575"/>
                  </a:cubicBezTo>
                  <a:cubicBezTo>
                    <a:pt x="568090" y="3180115"/>
                    <a:pt x="1571922" y="3181385"/>
                    <a:pt x="1662009" y="3182655"/>
                  </a:cubicBezTo>
                  <a:cubicBezTo>
                    <a:pt x="1674879" y="3182655"/>
                    <a:pt x="1687749" y="3182655"/>
                    <a:pt x="1700618" y="3182655"/>
                  </a:cubicBezTo>
                  <a:cubicBezTo>
                    <a:pt x="1762392" y="3182655"/>
                    <a:pt x="1826741" y="3181385"/>
                    <a:pt x="1888515" y="3181385"/>
                  </a:cubicBezTo>
                  <a:cubicBezTo>
                    <a:pt x="1960585" y="3181385"/>
                    <a:pt x="2030081" y="3182655"/>
                    <a:pt x="2102151" y="3182655"/>
                  </a:cubicBezTo>
                  <a:cubicBezTo>
                    <a:pt x="2207682" y="3182655"/>
                    <a:pt x="2315787" y="3182655"/>
                    <a:pt x="2421318" y="3182655"/>
                  </a:cubicBezTo>
                  <a:cubicBezTo>
                    <a:pt x="2519127" y="3182655"/>
                    <a:pt x="2616936" y="3183925"/>
                    <a:pt x="2714746" y="3185195"/>
                  </a:cubicBezTo>
                  <a:cubicBezTo>
                    <a:pt x="2758502" y="3185195"/>
                    <a:pt x="2804833" y="3186465"/>
                    <a:pt x="2848590" y="3186465"/>
                  </a:cubicBezTo>
                  <a:cubicBezTo>
                    <a:pt x="2990156" y="3185195"/>
                    <a:pt x="3129148" y="3178845"/>
                    <a:pt x="3264510" y="3178845"/>
                  </a:cubicBezTo>
                  <a:cubicBezTo>
                    <a:pt x="3268320" y="3178845"/>
                    <a:pt x="3273400" y="3176305"/>
                    <a:pt x="3277210" y="3173765"/>
                  </a:cubicBezTo>
                  <a:cubicBezTo>
                    <a:pt x="3282290" y="3169955"/>
                    <a:pt x="3284830" y="3163605"/>
                    <a:pt x="3287370" y="3161065"/>
                  </a:cubicBezTo>
                  <a:cubicBezTo>
                    <a:pt x="3288640" y="3090814"/>
                    <a:pt x="3289910" y="2987534"/>
                    <a:pt x="3291180" y="2884253"/>
                  </a:cubicBezTo>
                  <a:cubicBezTo>
                    <a:pt x="3292450" y="2724415"/>
                    <a:pt x="3302610" y="1189963"/>
                    <a:pt x="3303880" y="1030124"/>
                  </a:cubicBezTo>
                  <a:cubicBezTo>
                    <a:pt x="3303880" y="934221"/>
                    <a:pt x="3305150" y="838318"/>
                    <a:pt x="3306420" y="742415"/>
                  </a:cubicBezTo>
                  <a:cubicBezTo>
                    <a:pt x="3307690" y="639134"/>
                    <a:pt x="3308960" y="535854"/>
                    <a:pt x="3311500" y="432574"/>
                  </a:cubicBezTo>
                  <a:cubicBezTo>
                    <a:pt x="3312770" y="371097"/>
                    <a:pt x="3312770" y="307162"/>
                    <a:pt x="3317850" y="245685"/>
                  </a:cubicBezTo>
                  <a:cubicBezTo>
                    <a:pt x="3322930" y="171913"/>
                    <a:pt x="3325470" y="100601"/>
                    <a:pt x="3324200" y="44450"/>
                  </a:cubicBezTo>
                  <a:cubicBezTo>
                    <a:pt x="3324200" y="38100"/>
                    <a:pt x="3320390" y="30480"/>
                    <a:pt x="3314040" y="27940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4041965" y="5595551"/>
            <a:ext cx="7428470" cy="8389442"/>
          </a:xfrm>
          <a:custGeom>
            <a:avLst/>
            <a:gdLst/>
            <a:ahLst/>
            <a:cxnLst/>
            <a:rect l="l" t="t" r="r" b="b"/>
            <a:pathLst>
              <a:path w="7428470" h="8389442">
                <a:moveTo>
                  <a:pt x="0" y="0"/>
                </a:moveTo>
                <a:lnTo>
                  <a:pt x="7428469" y="0"/>
                </a:lnTo>
                <a:lnTo>
                  <a:pt x="7428469" y="8389442"/>
                </a:lnTo>
                <a:lnTo>
                  <a:pt x="0" y="8389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755817" y="-4011419"/>
            <a:ext cx="8106265" cy="9154919"/>
          </a:xfrm>
          <a:custGeom>
            <a:avLst/>
            <a:gdLst/>
            <a:ahLst/>
            <a:cxnLst/>
            <a:rect l="l" t="t" r="r" b="b"/>
            <a:pathLst>
              <a:path w="8106265" h="9154919">
                <a:moveTo>
                  <a:pt x="0" y="0"/>
                </a:moveTo>
                <a:lnTo>
                  <a:pt x="8106265" y="0"/>
                </a:lnTo>
                <a:lnTo>
                  <a:pt x="8106265" y="9154919"/>
                </a:lnTo>
                <a:lnTo>
                  <a:pt x="0" y="9154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04627" y="338133"/>
            <a:ext cx="4852264" cy="5083325"/>
          </a:xfrm>
          <a:custGeom>
            <a:avLst/>
            <a:gdLst/>
            <a:ahLst/>
            <a:cxnLst/>
            <a:rect l="l" t="t" r="r" b="b"/>
            <a:pathLst>
              <a:path w="4852264" h="5083325">
                <a:moveTo>
                  <a:pt x="0" y="0"/>
                </a:moveTo>
                <a:lnTo>
                  <a:pt x="4852265" y="0"/>
                </a:lnTo>
                <a:lnTo>
                  <a:pt x="4852265" y="5083325"/>
                </a:lnTo>
                <a:lnTo>
                  <a:pt x="0" y="5083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3228" y="8605178"/>
            <a:ext cx="3786935" cy="3967265"/>
          </a:xfrm>
          <a:custGeom>
            <a:avLst/>
            <a:gdLst/>
            <a:ahLst/>
            <a:cxnLst/>
            <a:rect l="l" t="t" r="r" b="b"/>
            <a:pathLst>
              <a:path w="3786935" h="3967265">
                <a:moveTo>
                  <a:pt x="0" y="0"/>
                </a:moveTo>
                <a:lnTo>
                  <a:pt x="3786936" y="0"/>
                </a:lnTo>
                <a:lnTo>
                  <a:pt x="3786936" y="3967266"/>
                </a:lnTo>
                <a:lnTo>
                  <a:pt x="0" y="3967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798027">
            <a:off x="-454023" y="7526212"/>
            <a:ext cx="1375357" cy="1440850"/>
          </a:xfrm>
          <a:custGeom>
            <a:avLst/>
            <a:gdLst/>
            <a:ahLst/>
            <a:cxnLst/>
            <a:rect l="l" t="t" r="r" b="b"/>
            <a:pathLst>
              <a:path w="1375357" h="1440850">
                <a:moveTo>
                  <a:pt x="0" y="0"/>
                </a:moveTo>
                <a:lnTo>
                  <a:pt x="1375357" y="0"/>
                </a:lnTo>
                <a:lnTo>
                  <a:pt x="1375357" y="1440851"/>
                </a:lnTo>
                <a:lnTo>
                  <a:pt x="0" y="1440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9392458">
            <a:off x="11793987" y="-327140"/>
            <a:ext cx="1318422" cy="1381204"/>
          </a:xfrm>
          <a:custGeom>
            <a:avLst/>
            <a:gdLst/>
            <a:ahLst/>
            <a:cxnLst/>
            <a:rect l="l" t="t" r="r" b="b"/>
            <a:pathLst>
              <a:path w="1318422" h="1381204">
                <a:moveTo>
                  <a:pt x="0" y="0"/>
                </a:moveTo>
                <a:lnTo>
                  <a:pt x="1318421" y="0"/>
                </a:lnTo>
                <a:lnTo>
                  <a:pt x="1318421" y="1381204"/>
                </a:lnTo>
                <a:lnTo>
                  <a:pt x="0" y="1381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5799888" y="1186434"/>
            <a:ext cx="690833" cy="69083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E2C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003504" y="3444967"/>
            <a:ext cx="8170407" cy="114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7"/>
              </a:lnSpc>
              <a:spcBef>
                <a:spcPct val="0"/>
              </a:spcBef>
            </a:pPr>
            <a:r>
              <a:rPr lang="en-US" sz="3591" spc="1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 bacteria:</a:t>
            </a:r>
            <a:r>
              <a:rPr lang="en-US" sz="3591" b="1" spc="136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Sphingobacterium spiritivorum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56696" y="5383358"/>
            <a:ext cx="7817215" cy="351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73"/>
              </a:lnSpc>
              <a:spcBef>
                <a:spcPct val="0"/>
              </a:spcBef>
            </a:pPr>
            <a:r>
              <a:rPr lang="en-US" sz="4354" spc="16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Associated with soil and plant surfaces. Helps in decomposing plant material, influencing soil fertility.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06758" y="1890860"/>
            <a:ext cx="8057214" cy="69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3"/>
              </a:lnSpc>
              <a:spcBef>
                <a:spcPct val="0"/>
              </a:spcBef>
            </a:pPr>
            <a:r>
              <a:rPr lang="en-US" sz="4354" b="1" spc="165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Class </a:t>
            </a:r>
            <a:r>
              <a:rPr lang="en-US" sz="4354" b="1" spc="165" dirty="0" err="1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Sphingobacteriia</a:t>
            </a:r>
            <a:endParaRPr lang="en-US" sz="4354" b="1" spc="165" dirty="0">
              <a:solidFill>
                <a:schemeClr val="bg1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-428442" y="-3588368"/>
            <a:ext cx="19144884" cy="8963161"/>
            <a:chOff x="0" y="0"/>
            <a:chExt cx="5012641" cy="2346795"/>
          </a:xfrm>
        </p:grpSpPr>
        <p:sp>
          <p:nvSpPr>
            <p:cNvPr id="4" name="Freeform 4"/>
            <p:cNvSpPr/>
            <p:nvPr/>
          </p:nvSpPr>
          <p:spPr>
            <a:xfrm>
              <a:off x="0" y="-1270"/>
              <a:ext cx="5013911" cy="2345524"/>
            </a:xfrm>
            <a:custGeom>
              <a:avLst/>
              <a:gdLst/>
              <a:ahLst/>
              <a:cxnLst/>
              <a:rect l="l" t="t" r="r" b="b"/>
              <a:pathLst>
                <a:path w="5013911" h="2345524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9187"/>
                    <a:pt x="16510" y="240799"/>
                    <a:pt x="17780" y="340628"/>
                  </a:cubicBezTo>
                  <a:cubicBezTo>
                    <a:pt x="19050" y="442239"/>
                    <a:pt x="17780" y="543851"/>
                    <a:pt x="16510" y="647245"/>
                  </a:cubicBezTo>
                  <a:cubicBezTo>
                    <a:pt x="15240" y="752422"/>
                    <a:pt x="2540" y="1855890"/>
                    <a:pt x="2540" y="1961066"/>
                  </a:cubicBezTo>
                  <a:cubicBezTo>
                    <a:pt x="2540" y="2064461"/>
                    <a:pt x="1270" y="2167855"/>
                    <a:pt x="0" y="2271249"/>
                  </a:cubicBezTo>
                  <a:cubicBezTo>
                    <a:pt x="0" y="2290914"/>
                    <a:pt x="3810" y="2301074"/>
                    <a:pt x="15240" y="2306155"/>
                  </a:cubicBezTo>
                  <a:cubicBezTo>
                    <a:pt x="22860" y="2309964"/>
                    <a:pt x="31750" y="2312505"/>
                    <a:pt x="40640" y="2313774"/>
                  </a:cubicBezTo>
                  <a:cubicBezTo>
                    <a:pt x="152854" y="2318855"/>
                    <a:pt x="302270" y="2322664"/>
                    <a:pt x="451686" y="2327744"/>
                  </a:cubicBezTo>
                  <a:cubicBezTo>
                    <a:pt x="534258" y="2330284"/>
                    <a:pt x="616830" y="2335364"/>
                    <a:pt x="699401" y="2336634"/>
                  </a:cubicBezTo>
                  <a:cubicBezTo>
                    <a:pt x="837021" y="2339174"/>
                    <a:pt x="2370499" y="2340444"/>
                    <a:pt x="2508119" y="2341714"/>
                  </a:cubicBezTo>
                  <a:cubicBezTo>
                    <a:pt x="2527779" y="2341714"/>
                    <a:pt x="2547439" y="2341714"/>
                    <a:pt x="2567099" y="2341714"/>
                  </a:cubicBezTo>
                  <a:cubicBezTo>
                    <a:pt x="2661467" y="2341714"/>
                    <a:pt x="2759767" y="2340444"/>
                    <a:pt x="2854135" y="2340444"/>
                  </a:cubicBezTo>
                  <a:cubicBezTo>
                    <a:pt x="2964231" y="2340444"/>
                    <a:pt x="3070395" y="2341714"/>
                    <a:pt x="3180491" y="2341714"/>
                  </a:cubicBezTo>
                  <a:cubicBezTo>
                    <a:pt x="3341702" y="2341714"/>
                    <a:pt x="3506846" y="2341714"/>
                    <a:pt x="3668058" y="2341714"/>
                  </a:cubicBezTo>
                  <a:cubicBezTo>
                    <a:pt x="3817474" y="2341714"/>
                    <a:pt x="3966890" y="2342984"/>
                    <a:pt x="4116306" y="2344255"/>
                  </a:cubicBezTo>
                  <a:cubicBezTo>
                    <a:pt x="4183149" y="2344255"/>
                    <a:pt x="4253925" y="2345524"/>
                    <a:pt x="4320769" y="2345524"/>
                  </a:cubicBezTo>
                  <a:cubicBezTo>
                    <a:pt x="4537029" y="2344255"/>
                    <a:pt x="4749357" y="2337905"/>
                    <a:pt x="4952951" y="2337905"/>
                  </a:cubicBezTo>
                  <a:cubicBezTo>
                    <a:pt x="4956761" y="2337905"/>
                    <a:pt x="4961841" y="2335364"/>
                    <a:pt x="4965651" y="2332824"/>
                  </a:cubicBezTo>
                  <a:cubicBezTo>
                    <a:pt x="4970731" y="2329014"/>
                    <a:pt x="4973271" y="2322664"/>
                    <a:pt x="4975811" y="2320124"/>
                  </a:cubicBezTo>
                  <a:cubicBezTo>
                    <a:pt x="4977081" y="2258771"/>
                    <a:pt x="4978351" y="2183899"/>
                    <a:pt x="4979621" y="2109027"/>
                  </a:cubicBezTo>
                  <a:cubicBezTo>
                    <a:pt x="4980891" y="1993154"/>
                    <a:pt x="4991051" y="880774"/>
                    <a:pt x="4992321" y="764901"/>
                  </a:cubicBezTo>
                  <a:cubicBezTo>
                    <a:pt x="4992321" y="695377"/>
                    <a:pt x="4993591" y="625853"/>
                    <a:pt x="4994861" y="556329"/>
                  </a:cubicBezTo>
                  <a:cubicBezTo>
                    <a:pt x="4996131" y="481458"/>
                    <a:pt x="4997401" y="406586"/>
                    <a:pt x="4999941" y="331714"/>
                  </a:cubicBezTo>
                  <a:cubicBezTo>
                    <a:pt x="5001211" y="287148"/>
                    <a:pt x="5001211" y="240799"/>
                    <a:pt x="5006291" y="196232"/>
                  </a:cubicBezTo>
                  <a:cubicBezTo>
                    <a:pt x="5011371" y="142752"/>
                    <a:pt x="5013911" y="91055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864107" y="103047"/>
            <a:ext cx="12807918" cy="925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08"/>
              </a:lnSpc>
              <a:spcBef>
                <a:spcPct val="0"/>
              </a:spcBef>
            </a:pPr>
            <a:r>
              <a:rPr lang="en-US" sz="5077" b="1" spc="167">
                <a:solidFill>
                  <a:srgbClr val="BF5461"/>
                </a:solidFill>
                <a:latin typeface="Poppins Heavy"/>
                <a:ea typeface="Poppins Heavy"/>
                <a:cs typeface="Poppins Heavy"/>
                <a:sym typeface="Poppins Heavy"/>
              </a:rPr>
              <a:t>Ecological Role in the Human Gut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332926"/>
            <a:ext cx="5167786" cy="69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3"/>
              </a:lnSpc>
              <a:spcBef>
                <a:spcPct val="0"/>
              </a:spcBef>
            </a:pPr>
            <a:r>
              <a:rPr lang="en-US" sz="4354" b="1" spc="165">
                <a:solidFill>
                  <a:srgbClr val="BF546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Positive Effects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681" y="2412636"/>
            <a:ext cx="18212319" cy="195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9"/>
              </a:lnSpc>
              <a:spcBef>
                <a:spcPct val="0"/>
              </a:spcBef>
            </a:pPr>
            <a:r>
              <a:rPr lang="en-US" sz="4054" b="1" spc="154">
                <a:solidFill>
                  <a:srgbClr val="BF546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Aiding Digestion</a:t>
            </a:r>
            <a:r>
              <a:rPr lang="en-US" sz="4054" spc="154">
                <a:solidFill>
                  <a:srgbClr val="BF5461"/>
                </a:solidFill>
                <a:latin typeface="Open Sans"/>
                <a:ea typeface="Open Sans"/>
                <a:cs typeface="Open Sans"/>
                <a:sym typeface="Open Sans"/>
              </a:rPr>
              <a:t>: Bacteroidetes, particularly Bacteroides species, are essential for breaking down complex carbohydrates, proteins, and fats.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681" y="4748095"/>
            <a:ext cx="18136638" cy="195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9"/>
              </a:lnSpc>
              <a:spcBef>
                <a:spcPct val="0"/>
              </a:spcBef>
            </a:pPr>
            <a:r>
              <a:rPr lang="en-US" sz="4054" b="1" spc="1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Immune System Modulation</a:t>
            </a:r>
            <a:r>
              <a:rPr lang="en-US" sz="4054" spc="1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Bacteroidetes help the immune system by promoting tolerance to beneficial microbes while preparing it to defend against harmful pathogens.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841" y="7438647"/>
            <a:ext cx="18212319" cy="198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7"/>
              </a:lnSpc>
              <a:spcBef>
                <a:spcPct val="0"/>
              </a:spcBef>
            </a:pPr>
            <a:r>
              <a:rPr lang="en-US" sz="4154" b="1" spc="15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Preventing Pathogen Colonization</a:t>
            </a:r>
            <a:r>
              <a:rPr lang="en-US" sz="4154" spc="15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By occupying space and consuming nutrients in the gut, Bacteroidetes help prevent harmful bacteria from establishing and growing.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422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-152400" y="-3578665"/>
            <a:ext cx="18440400" cy="8958307"/>
            <a:chOff x="0" y="-1270"/>
            <a:chExt cx="5054413" cy="2345524"/>
          </a:xfrm>
        </p:grpSpPr>
        <p:sp>
          <p:nvSpPr>
            <p:cNvPr id="4" name="Freeform 4"/>
            <p:cNvSpPr/>
            <p:nvPr/>
          </p:nvSpPr>
          <p:spPr>
            <a:xfrm>
              <a:off x="0" y="-1270"/>
              <a:ext cx="5054413" cy="2345524"/>
            </a:xfrm>
            <a:custGeom>
              <a:avLst/>
              <a:gdLst/>
              <a:ahLst/>
              <a:cxnLst/>
              <a:rect l="l" t="t" r="r" b="b"/>
              <a:pathLst>
                <a:path w="5013911" h="2345524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9187"/>
                    <a:pt x="16510" y="240799"/>
                    <a:pt x="17780" y="340628"/>
                  </a:cubicBezTo>
                  <a:cubicBezTo>
                    <a:pt x="19050" y="442239"/>
                    <a:pt x="17780" y="543851"/>
                    <a:pt x="16510" y="647245"/>
                  </a:cubicBezTo>
                  <a:cubicBezTo>
                    <a:pt x="15240" y="752422"/>
                    <a:pt x="2540" y="1855890"/>
                    <a:pt x="2540" y="1961066"/>
                  </a:cubicBezTo>
                  <a:cubicBezTo>
                    <a:pt x="2540" y="2064461"/>
                    <a:pt x="1270" y="2167855"/>
                    <a:pt x="0" y="2271249"/>
                  </a:cubicBezTo>
                  <a:cubicBezTo>
                    <a:pt x="0" y="2290914"/>
                    <a:pt x="3810" y="2301074"/>
                    <a:pt x="15240" y="2306155"/>
                  </a:cubicBezTo>
                  <a:cubicBezTo>
                    <a:pt x="22860" y="2309964"/>
                    <a:pt x="31750" y="2312505"/>
                    <a:pt x="40640" y="2313774"/>
                  </a:cubicBezTo>
                  <a:cubicBezTo>
                    <a:pt x="152854" y="2318855"/>
                    <a:pt x="302270" y="2322664"/>
                    <a:pt x="451686" y="2327744"/>
                  </a:cubicBezTo>
                  <a:cubicBezTo>
                    <a:pt x="534258" y="2330284"/>
                    <a:pt x="616830" y="2335364"/>
                    <a:pt x="699401" y="2336634"/>
                  </a:cubicBezTo>
                  <a:cubicBezTo>
                    <a:pt x="837021" y="2339174"/>
                    <a:pt x="2370499" y="2340444"/>
                    <a:pt x="2508119" y="2341714"/>
                  </a:cubicBezTo>
                  <a:cubicBezTo>
                    <a:pt x="2527779" y="2341714"/>
                    <a:pt x="2547439" y="2341714"/>
                    <a:pt x="2567099" y="2341714"/>
                  </a:cubicBezTo>
                  <a:cubicBezTo>
                    <a:pt x="2661467" y="2341714"/>
                    <a:pt x="2759767" y="2340444"/>
                    <a:pt x="2854135" y="2340444"/>
                  </a:cubicBezTo>
                  <a:cubicBezTo>
                    <a:pt x="2964231" y="2340444"/>
                    <a:pt x="3070395" y="2341714"/>
                    <a:pt x="3180491" y="2341714"/>
                  </a:cubicBezTo>
                  <a:cubicBezTo>
                    <a:pt x="3341702" y="2341714"/>
                    <a:pt x="3506846" y="2341714"/>
                    <a:pt x="3668058" y="2341714"/>
                  </a:cubicBezTo>
                  <a:cubicBezTo>
                    <a:pt x="3817474" y="2341714"/>
                    <a:pt x="3966890" y="2342984"/>
                    <a:pt x="4116306" y="2344255"/>
                  </a:cubicBezTo>
                  <a:cubicBezTo>
                    <a:pt x="4183149" y="2344255"/>
                    <a:pt x="4253925" y="2345524"/>
                    <a:pt x="4320769" y="2345524"/>
                  </a:cubicBezTo>
                  <a:cubicBezTo>
                    <a:pt x="4537029" y="2344255"/>
                    <a:pt x="4749357" y="2337905"/>
                    <a:pt x="4952951" y="2337905"/>
                  </a:cubicBezTo>
                  <a:cubicBezTo>
                    <a:pt x="4956761" y="2337905"/>
                    <a:pt x="4961841" y="2335364"/>
                    <a:pt x="4965651" y="2332824"/>
                  </a:cubicBezTo>
                  <a:cubicBezTo>
                    <a:pt x="4970731" y="2329014"/>
                    <a:pt x="4973271" y="2322664"/>
                    <a:pt x="4975811" y="2320124"/>
                  </a:cubicBezTo>
                  <a:cubicBezTo>
                    <a:pt x="4977081" y="2258771"/>
                    <a:pt x="4978351" y="2183899"/>
                    <a:pt x="4979621" y="2109027"/>
                  </a:cubicBezTo>
                  <a:cubicBezTo>
                    <a:pt x="4980891" y="1993154"/>
                    <a:pt x="4991051" y="880774"/>
                    <a:pt x="4992321" y="764901"/>
                  </a:cubicBezTo>
                  <a:cubicBezTo>
                    <a:pt x="4992321" y="695377"/>
                    <a:pt x="4993591" y="625853"/>
                    <a:pt x="4994861" y="556329"/>
                  </a:cubicBezTo>
                  <a:cubicBezTo>
                    <a:pt x="4996131" y="481458"/>
                    <a:pt x="4997401" y="406586"/>
                    <a:pt x="4999941" y="331714"/>
                  </a:cubicBezTo>
                  <a:cubicBezTo>
                    <a:pt x="5001211" y="287148"/>
                    <a:pt x="5001211" y="240799"/>
                    <a:pt x="5006291" y="196232"/>
                  </a:cubicBezTo>
                  <a:cubicBezTo>
                    <a:pt x="5011371" y="142752"/>
                    <a:pt x="5013911" y="91055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864107" y="103047"/>
            <a:ext cx="12807918" cy="925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08"/>
              </a:lnSpc>
              <a:spcBef>
                <a:spcPct val="0"/>
              </a:spcBef>
            </a:pPr>
            <a:r>
              <a:rPr lang="en-US" sz="5077" b="1" spc="167">
                <a:solidFill>
                  <a:srgbClr val="BF5461"/>
                </a:solidFill>
                <a:latin typeface="Poppins Heavy"/>
                <a:ea typeface="Poppins Heavy"/>
                <a:cs typeface="Poppins Heavy"/>
                <a:sym typeface="Poppins Heavy"/>
              </a:rPr>
              <a:t>Ecological Role in the Human Gut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337524"/>
            <a:ext cx="5167786" cy="69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3"/>
              </a:lnSpc>
              <a:spcBef>
                <a:spcPct val="0"/>
              </a:spcBef>
            </a:pPr>
            <a:r>
              <a:rPr lang="en-US" sz="4354" b="1" spc="165" dirty="0">
                <a:solidFill>
                  <a:srgbClr val="BF546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Negative Effects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522" y="2912577"/>
            <a:ext cx="18174478" cy="224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6"/>
              </a:lnSpc>
              <a:spcBef>
                <a:spcPct val="0"/>
              </a:spcBef>
            </a:pPr>
            <a:r>
              <a:rPr lang="en-US" sz="3395" b="1" spc="129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Opportunistic Infections: </a:t>
            </a:r>
            <a:r>
              <a:rPr lang="en-US" sz="3395" spc="12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While usually beneficial, some Bacteroidetes, like Bacteroides fragilis, can become opportunistic pathogens, especially if they escape the gut (e.g., during surgery or injury).</a:t>
            </a:r>
          </a:p>
          <a:p>
            <a:pPr algn="l">
              <a:lnSpc>
                <a:spcPts val="4694"/>
              </a:lnSpc>
              <a:spcBef>
                <a:spcPct val="0"/>
              </a:spcBef>
            </a:pPr>
            <a:endParaRPr lang="en-US" sz="3395" spc="12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75329" y="6040011"/>
            <a:ext cx="17845698" cy="4516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12"/>
              </a:lnSpc>
              <a:spcBef>
                <a:spcPct val="0"/>
              </a:spcBef>
            </a:pPr>
            <a:r>
              <a:rPr lang="en-US" sz="4000" b="1" spc="12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Association with Diseases:</a:t>
            </a:r>
          </a:p>
          <a:p>
            <a:pPr marL="684162" lvl="1" indent="-342081" algn="l">
              <a:lnSpc>
                <a:spcPts val="4056"/>
              </a:lnSpc>
              <a:spcBef>
                <a:spcPct val="0"/>
              </a:spcBef>
              <a:buFont typeface="Arial"/>
              <a:buChar char="•"/>
            </a:pPr>
            <a:r>
              <a:rPr lang="en-US" sz="4000" spc="12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 imbalance in Bacteroidetes can be linked to diseases. For instance:</a:t>
            </a:r>
          </a:p>
          <a:p>
            <a:pPr algn="l">
              <a:lnSpc>
                <a:spcPts val="3800"/>
              </a:lnSpc>
              <a:spcBef>
                <a:spcPct val="0"/>
              </a:spcBef>
            </a:pPr>
            <a:endParaRPr lang="en-US" sz="4000" spc="12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056"/>
              </a:lnSpc>
              <a:spcBef>
                <a:spcPct val="0"/>
              </a:spcBef>
            </a:pPr>
            <a:r>
              <a:rPr lang="en-US" sz="4000" b="1" spc="12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Obesity: </a:t>
            </a:r>
            <a:r>
              <a:rPr lang="en-US" sz="4000" spc="12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Low diversity or high levels of certain Bacteroidetes species have been associated with obesity, as some species may increase energy absorption from food</a:t>
            </a:r>
            <a:r>
              <a:rPr lang="en-US" sz="3168" spc="12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3800"/>
              </a:lnSpc>
              <a:spcBef>
                <a:spcPct val="0"/>
              </a:spcBef>
            </a:pPr>
            <a:endParaRPr lang="en-US" sz="3168" spc="12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677"/>
              </a:lnSpc>
              <a:spcBef>
                <a:spcPct val="0"/>
              </a:spcBef>
            </a:pPr>
            <a:endParaRPr lang="en-US" sz="3068" spc="11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6F5FF-FF09-4569-9AC8-B689F6A47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BCBE807-D0E0-E004-F50F-FAE9F7626575}"/>
              </a:ext>
            </a:extLst>
          </p:cNvPr>
          <p:cNvSpPr/>
          <p:nvPr/>
        </p:nvSpPr>
        <p:spPr>
          <a:xfrm>
            <a:off x="3875" y="2943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CA2069B-A050-54CE-50B7-7294E30906E7}"/>
              </a:ext>
            </a:extLst>
          </p:cNvPr>
          <p:cNvGrpSpPr/>
          <p:nvPr/>
        </p:nvGrpSpPr>
        <p:grpSpPr>
          <a:xfrm rot="-10800000">
            <a:off x="-208410" y="-3588371"/>
            <a:ext cx="18500283" cy="8963161"/>
            <a:chOff x="0" y="0"/>
            <a:chExt cx="5012641" cy="234679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65674C8-4443-8160-7090-988E51775D5D}"/>
                </a:ext>
              </a:extLst>
            </p:cNvPr>
            <p:cNvSpPr/>
            <p:nvPr/>
          </p:nvSpPr>
          <p:spPr>
            <a:xfrm>
              <a:off x="0" y="-1270"/>
              <a:ext cx="5013911" cy="2345524"/>
            </a:xfrm>
            <a:custGeom>
              <a:avLst/>
              <a:gdLst/>
              <a:ahLst/>
              <a:cxnLst/>
              <a:rect l="l" t="t" r="r" b="b"/>
              <a:pathLst>
                <a:path w="5013911" h="2345524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9187"/>
                    <a:pt x="16510" y="240799"/>
                    <a:pt x="17780" y="340628"/>
                  </a:cubicBezTo>
                  <a:cubicBezTo>
                    <a:pt x="19050" y="442239"/>
                    <a:pt x="17780" y="543851"/>
                    <a:pt x="16510" y="647245"/>
                  </a:cubicBezTo>
                  <a:cubicBezTo>
                    <a:pt x="15240" y="752422"/>
                    <a:pt x="2540" y="1855890"/>
                    <a:pt x="2540" y="1961066"/>
                  </a:cubicBezTo>
                  <a:cubicBezTo>
                    <a:pt x="2540" y="2064461"/>
                    <a:pt x="1270" y="2167855"/>
                    <a:pt x="0" y="2271249"/>
                  </a:cubicBezTo>
                  <a:cubicBezTo>
                    <a:pt x="0" y="2290914"/>
                    <a:pt x="3810" y="2301074"/>
                    <a:pt x="15240" y="2306155"/>
                  </a:cubicBezTo>
                  <a:cubicBezTo>
                    <a:pt x="22860" y="2309964"/>
                    <a:pt x="31750" y="2312505"/>
                    <a:pt x="40640" y="2313774"/>
                  </a:cubicBezTo>
                  <a:cubicBezTo>
                    <a:pt x="152854" y="2318855"/>
                    <a:pt x="302270" y="2322664"/>
                    <a:pt x="451686" y="2327744"/>
                  </a:cubicBezTo>
                  <a:cubicBezTo>
                    <a:pt x="534258" y="2330284"/>
                    <a:pt x="616830" y="2335364"/>
                    <a:pt x="699401" y="2336634"/>
                  </a:cubicBezTo>
                  <a:cubicBezTo>
                    <a:pt x="837021" y="2339174"/>
                    <a:pt x="2370499" y="2340444"/>
                    <a:pt x="2508119" y="2341714"/>
                  </a:cubicBezTo>
                  <a:cubicBezTo>
                    <a:pt x="2527779" y="2341714"/>
                    <a:pt x="2547439" y="2341714"/>
                    <a:pt x="2567099" y="2341714"/>
                  </a:cubicBezTo>
                  <a:cubicBezTo>
                    <a:pt x="2661467" y="2341714"/>
                    <a:pt x="2759767" y="2340444"/>
                    <a:pt x="2854135" y="2340444"/>
                  </a:cubicBezTo>
                  <a:cubicBezTo>
                    <a:pt x="2964231" y="2340444"/>
                    <a:pt x="3070395" y="2341714"/>
                    <a:pt x="3180491" y="2341714"/>
                  </a:cubicBezTo>
                  <a:cubicBezTo>
                    <a:pt x="3341702" y="2341714"/>
                    <a:pt x="3506846" y="2341714"/>
                    <a:pt x="3668058" y="2341714"/>
                  </a:cubicBezTo>
                  <a:cubicBezTo>
                    <a:pt x="3817474" y="2341714"/>
                    <a:pt x="3966890" y="2342984"/>
                    <a:pt x="4116306" y="2344255"/>
                  </a:cubicBezTo>
                  <a:cubicBezTo>
                    <a:pt x="4183149" y="2344255"/>
                    <a:pt x="4253925" y="2345524"/>
                    <a:pt x="4320769" y="2345524"/>
                  </a:cubicBezTo>
                  <a:cubicBezTo>
                    <a:pt x="4537029" y="2344255"/>
                    <a:pt x="4749357" y="2337905"/>
                    <a:pt x="4952951" y="2337905"/>
                  </a:cubicBezTo>
                  <a:cubicBezTo>
                    <a:pt x="4956761" y="2337905"/>
                    <a:pt x="4961841" y="2335364"/>
                    <a:pt x="4965651" y="2332824"/>
                  </a:cubicBezTo>
                  <a:cubicBezTo>
                    <a:pt x="4970731" y="2329014"/>
                    <a:pt x="4973271" y="2322664"/>
                    <a:pt x="4975811" y="2320124"/>
                  </a:cubicBezTo>
                  <a:cubicBezTo>
                    <a:pt x="4977081" y="2258771"/>
                    <a:pt x="4978351" y="2183899"/>
                    <a:pt x="4979621" y="2109027"/>
                  </a:cubicBezTo>
                  <a:cubicBezTo>
                    <a:pt x="4980891" y="1993154"/>
                    <a:pt x="4991051" y="880774"/>
                    <a:pt x="4992321" y="764901"/>
                  </a:cubicBezTo>
                  <a:cubicBezTo>
                    <a:pt x="4992321" y="695377"/>
                    <a:pt x="4993591" y="625853"/>
                    <a:pt x="4994861" y="556329"/>
                  </a:cubicBezTo>
                  <a:cubicBezTo>
                    <a:pt x="4996131" y="481458"/>
                    <a:pt x="4997401" y="406586"/>
                    <a:pt x="4999941" y="331714"/>
                  </a:cubicBezTo>
                  <a:cubicBezTo>
                    <a:pt x="5001211" y="287148"/>
                    <a:pt x="5001211" y="240799"/>
                    <a:pt x="5006291" y="196232"/>
                  </a:cubicBezTo>
                  <a:cubicBezTo>
                    <a:pt x="5011371" y="142752"/>
                    <a:pt x="5013911" y="91055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958B65A-FB8C-FA3C-DE70-8F1C81FF4242}"/>
              </a:ext>
            </a:extLst>
          </p:cNvPr>
          <p:cNvSpPr txBox="1"/>
          <p:nvPr/>
        </p:nvSpPr>
        <p:spPr>
          <a:xfrm>
            <a:off x="2864107" y="103047"/>
            <a:ext cx="12807918" cy="925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08"/>
              </a:lnSpc>
              <a:spcBef>
                <a:spcPct val="0"/>
              </a:spcBef>
            </a:pPr>
            <a:r>
              <a:rPr lang="en-US" sz="5077" b="1" spc="167" dirty="0">
                <a:solidFill>
                  <a:srgbClr val="BF5461"/>
                </a:solidFill>
                <a:latin typeface="Poppins Heavy"/>
                <a:ea typeface="Poppins Heavy"/>
                <a:cs typeface="Poppins Heavy"/>
                <a:sym typeface="Poppins Heavy"/>
              </a:rPr>
              <a:t>Ecological Role in the Human Gut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30F1A6D-66DD-E9F0-9CCF-FBCFDEC2B8C0}"/>
              </a:ext>
            </a:extLst>
          </p:cNvPr>
          <p:cNvSpPr txBox="1"/>
          <p:nvPr/>
        </p:nvSpPr>
        <p:spPr>
          <a:xfrm>
            <a:off x="184279" y="7108278"/>
            <a:ext cx="17919441" cy="2990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33"/>
              </a:lnSpc>
              <a:spcBef>
                <a:spcPct val="0"/>
              </a:spcBef>
            </a:pPr>
            <a:r>
              <a:rPr lang="en-US" sz="4800" b="1" spc="116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Potential for Antibiotic Resistance:</a:t>
            </a:r>
          </a:p>
          <a:p>
            <a:pPr algn="l">
              <a:lnSpc>
                <a:spcPts val="3933"/>
              </a:lnSpc>
              <a:spcBef>
                <a:spcPct val="0"/>
              </a:spcBef>
            </a:pPr>
            <a:endParaRPr lang="en-US" sz="4800" b="1" spc="116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85092" lvl="1" indent="-342546" algn="l">
              <a:lnSpc>
                <a:spcPts val="4061"/>
              </a:lnSpc>
              <a:spcBef>
                <a:spcPct val="0"/>
              </a:spcBef>
              <a:buFont typeface="Arial"/>
              <a:buChar char="•"/>
            </a:pPr>
            <a:r>
              <a:rPr lang="en-US" sz="4800" spc="12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Some Bacteroidetes have genes that confer resistance to antibiotics, which they can potentially transfer to other bacteria in the gut.</a:t>
            </a:r>
          </a:p>
          <a:p>
            <a:pPr algn="l">
              <a:lnSpc>
                <a:spcPts val="3165"/>
              </a:lnSpc>
              <a:spcBef>
                <a:spcPct val="0"/>
              </a:spcBef>
            </a:pPr>
            <a:endParaRPr lang="en-US" sz="3173" spc="12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785B3-F32B-2C0E-5303-9D054D3FBEFC}"/>
              </a:ext>
            </a:extLst>
          </p:cNvPr>
          <p:cNvSpPr txBox="1"/>
          <p:nvPr/>
        </p:nvSpPr>
        <p:spPr>
          <a:xfrm>
            <a:off x="184279" y="1373437"/>
            <a:ext cx="1806796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Inflammatory Bowel Disease (IBD): </a:t>
            </a:r>
            <a:r>
              <a:rPr lang="en-US" sz="4400" dirty="0"/>
              <a:t>An imbalance in Bacteroidetes species can contribute to gut inflammation, aggravating conditions like Crohn's disease and ulcerative colitis.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9B768-B160-B8F9-7B6A-5E08BB026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962280"/>
            <a:ext cx="10591800" cy="382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40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11496" y="5329668"/>
            <a:ext cx="7354522" cy="6605698"/>
          </a:xfrm>
          <a:custGeom>
            <a:avLst/>
            <a:gdLst/>
            <a:ahLst/>
            <a:cxnLst/>
            <a:rect l="l" t="t" r="r" b="b"/>
            <a:pathLst>
              <a:path w="7354522" h="6605698">
                <a:moveTo>
                  <a:pt x="0" y="0"/>
                </a:moveTo>
                <a:lnTo>
                  <a:pt x="7354522" y="0"/>
                </a:lnTo>
                <a:lnTo>
                  <a:pt x="7354522" y="6605698"/>
                </a:lnTo>
                <a:lnTo>
                  <a:pt x="0" y="660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01655" y="-3192502"/>
            <a:ext cx="3417396" cy="5712972"/>
          </a:xfrm>
          <a:custGeom>
            <a:avLst/>
            <a:gdLst/>
            <a:ahLst/>
            <a:cxnLst/>
            <a:rect l="l" t="t" r="r" b="b"/>
            <a:pathLst>
              <a:path w="3417396" h="5712972">
                <a:moveTo>
                  <a:pt x="0" y="0"/>
                </a:moveTo>
                <a:lnTo>
                  <a:pt x="3417397" y="0"/>
                </a:lnTo>
                <a:lnTo>
                  <a:pt x="3417397" y="5712972"/>
                </a:lnTo>
                <a:lnTo>
                  <a:pt x="0" y="5712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573228"/>
            <a:ext cx="8714159" cy="1637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21"/>
              </a:lnSpc>
              <a:spcBef>
                <a:spcPct val="0"/>
              </a:spcBef>
            </a:pPr>
            <a:r>
              <a:rPr lang="en-US" sz="9015" b="1">
                <a:solidFill>
                  <a:srgbClr val="FFF5ED"/>
                </a:solidFill>
                <a:latin typeface="Poppins Heavy"/>
                <a:ea typeface="Poppins Heavy"/>
                <a:cs typeface="Poppins Heavy"/>
                <a:sym typeface="Poppins Heavy"/>
              </a:rPr>
              <a:t>Thank you!</a:t>
            </a:r>
          </a:p>
        </p:txBody>
      </p:sp>
      <p:sp>
        <p:nvSpPr>
          <p:cNvPr id="6" name="Freeform 6"/>
          <p:cNvSpPr/>
          <p:nvPr/>
        </p:nvSpPr>
        <p:spPr>
          <a:xfrm rot="-2763305">
            <a:off x="10074016" y="590760"/>
            <a:ext cx="5669457" cy="9477816"/>
          </a:xfrm>
          <a:custGeom>
            <a:avLst/>
            <a:gdLst/>
            <a:ahLst/>
            <a:cxnLst/>
            <a:rect l="l" t="t" r="r" b="b"/>
            <a:pathLst>
              <a:path w="5669457" h="9477816">
                <a:moveTo>
                  <a:pt x="0" y="0"/>
                </a:moveTo>
                <a:lnTo>
                  <a:pt x="5669457" y="0"/>
                </a:lnTo>
                <a:lnTo>
                  <a:pt x="5669457" y="9477816"/>
                </a:lnTo>
                <a:lnTo>
                  <a:pt x="0" y="9477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10147" y="-2646997"/>
            <a:ext cx="5144563" cy="4938780"/>
          </a:xfrm>
          <a:custGeom>
            <a:avLst/>
            <a:gdLst/>
            <a:ahLst/>
            <a:cxnLst/>
            <a:rect l="l" t="t" r="r" b="b"/>
            <a:pathLst>
              <a:path w="5144563" h="4938780">
                <a:moveTo>
                  <a:pt x="0" y="0"/>
                </a:moveTo>
                <a:lnTo>
                  <a:pt x="5144563" y="0"/>
                </a:lnTo>
                <a:lnTo>
                  <a:pt x="5144563" y="4938781"/>
                </a:lnTo>
                <a:lnTo>
                  <a:pt x="0" y="49387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2389183" y="7079931"/>
            <a:ext cx="3105700" cy="0"/>
          </a:xfrm>
          <a:prstGeom prst="line">
            <a:avLst/>
          </a:prstGeom>
          <a:ln w="38100" cap="flat">
            <a:solidFill>
              <a:srgbClr val="DE88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 rot="1139268">
            <a:off x="-2414696" y="8846642"/>
            <a:ext cx="7574747" cy="5853213"/>
          </a:xfrm>
          <a:custGeom>
            <a:avLst/>
            <a:gdLst/>
            <a:ahLst/>
            <a:cxnLst/>
            <a:rect l="l" t="t" r="r" b="b"/>
            <a:pathLst>
              <a:path w="7574747" h="5853213">
                <a:moveTo>
                  <a:pt x="0" y="0"/>
                </a:moveTo>
                <a:lnTo>
                  <a:pt x="7574747" y="0"/>
                </a:lnTo>
                <a:lnTo>
                  <a:pt x="7574747" y="5853213"/>
                </a:lnTo>
                <a:lnTo>
                  <a:pt x="0" y="5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064261">
            <a:off x="14805720" y="9359875"/>
            <a:ext cx="3777174" cy="1854249"/>
          </a:xfrm>
          <a:custGeom>
            <a:avLst/>
            <a:gdLst/>
            <a:ahLst/>
            <a:cxnLst/>
            <a:rect l="l" t="t" r="r" b="b"/>
            <a:pathLst>
              <a:path w="3777174" h="1854249">
                <a:moveTo>
                  <a:pt x="0" y="0"/>
                </a:moveTo>
                <a:lnTo>
                  <a:pt x="3777174" y="0"/>
                </a:lnTo>
                <a:lnTo>
                  <a:pt x="3777174" y="1854250"/>
                </a:lnTo>
                <a:lnTo>
                  <a:pt x="0" y="1854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-8777781">
            <a:off x="15740592" y="3233480"/>
            <a:ext cx="5263916" cy="2584104"/>
          </a:xfrm>
          <a:custGeom>
            <a:avLst/>
            <a:gdLst/>
            <a:ahLst/>
            <a:cxnLst/>
            <a:rect l="l" t="t" r="r" b="b"/>
            <a:pathLst>
              <a:path w="5263916" h="2584104">
                <a:moveTo>
                  <a:pt x="0" y="0"/>
                </a:moveTo>
                <a:lnTo>
                  <a:pt x="5263916" y="0"/>
                </a:lnTo>
                <a:lnTo>
                  <a:pt x="5263916" y="2584104"/>
                </a:lnTo>
                <a:lnTo>
                  <a:pt x="0" y="2584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sp>
        <p:nvSpPr>
          <p:cNvPr id="3" name="Freeform 3"/>
          <p:cNvSpPr/>
          <p:nvPr/>
        </p:nvSpPr>
        <p:spPr>
          <a:xfrm rot="-5847775">
            <a:off x="14514960" y="-1866738"/>
            <a:ext cx="6985330" cy="7124670"/>
          </a:xfrm>
          <a:custGeom>
            <a:avLst/>
            <a:gdLst/>
            <a:ahLst/>
            <a:cxnLst/>
            <a:rect l="l" t="t" r="r" b="b"/>
            <a:pathLst>
              <a:path w="6985330" h="7124670">
                <a:moveTo>
                  <a:pt x="0" y="0"/>
                </a:moveTo>
                <a:lnTo>
                  <a:pt x="6985329" y="0"/>
                </a:lnTo>
                <a:lnTo>
                  <a:pt x="6985329" y="7124670"/>
                </a:lnTo>
                <a:lnTo>
                  <a:pt x="0" y="712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262950">
            <a:off x="-3492665" y="6019187"/>
            <a:ext cx="6985330" cy="7124670"/>
          </a:xfrm>
          <a:custGeom>
            <a:avLst/>
            <a:gdLst/>
            <a:ahLst/>
            <a:cxnLst/>
            <a:rect l="l" t="t" r="r" b="b"/>
            <a:pathLst>
              <a:path w="6985330" h="7124670">
                <a:moveTo>
                  <a:pt x="0" y="0"/>
                </a:moveTo>
                <a:lnTo>
                  <a:pt x="6985330" y="0"/>
                </a:lnTo>
                <a:lnTo>
                  <a:pt x="6985330" y="7124670"/>
                </a:lnTo>
                <a:lnTo>
                  <a:pt x="0" y="712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10800000">
            <a:off x="1197934" y="1293816"/>
            <a:ext cx="16489582" cy="7675106"/>
            <a:chOff x="0" y="0"/>
            <a:chExt cx="4317412" cy="2009548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4318682" cy="2008278"/>
            </a:xfrm>
            <a:custGeom>
              <a:avLst/>
              <a:gdLst/>
              <a:ahLst/>
              <a:cxnLst/>
              <a:rect l="l" t="t" r="r" b="b"/>
              <a:pathLst>
                <a:path w="4318682" h="2008278">
                  <a:moveTo>
                    <a:pt x="4307252" y="27940"/>
                  </a:moveTo>
                  <a:cubicBezTo>
                    <a:pt x="4298362" y="24130"/>
                    <a:pt x="4289472" y="21590"/>
                    <a:pt x="4280582" y="21590"/>
                  </a:cubicBezTo>
                  <a:cubicBezTo>
                    <a:pt x="4253912" y="20320"/>
                    <a:pt x="4190153" y="20320"/>
                    <a:pt x="4119324" y="17780"/>
                  </a:cubicBezTo>
                  <a:cubicBezTo>
                    <a:pt x="3957429" y="12700"/>
                    <a:pt x="3798908" y="6350"/>
                    <a:pt x="3637014" y="3810"/>
                  </a:cubicBezTo>
                  <a:cubicBezTo>
                    <a:pt x="3505474" y="1270"/>
                    <a:pt x="3377308" y="3810"/>
                    <a:pt x="3245769" y="2540"/>
                  </a:cubicBezTo>
                  <a:cubicBezTo>
                    <a:pt x="3188431" y="2540"/>
                    <a:pt x="3131093" y="0"/>
                    <a:pt x="3073756" y="2540"/>
                  </a:cubicBezTo>
                  <a:cubicBezTo>
                    <a:pt x="2935471" y="10160"/>
                    <a:pt x="2797186" y="11430"/>
                    <a:pt x="2655529" y="8890"/>
                  </a:cubicBezTo>
                  <a:cubicBezTo>
                    <a:pt x="2584700" y="7620"/>
                    <a:pt x="2513871" y="7620"/>
                    <a:pt x="2443042" y="7620"/>
                  </a:cubicBezTo>
                  <a:cubicBezTo>
                    <a:pt x="2314876" y="7620"/>
                    <a:pt x="2186709" y="7620"/>
                    <a:pt x="2058543" y="6350"/>
                  </a:cubicBezTo>
                  <a:cubicBezTo>
                    <a:pt x="1923631" y="5080"/>
                    <a:pt x="594748" y="2540"/>
                    <a:pt x="463208" y="1270"/>
                  </a:cubicBezTo>
                  <a:cubicBezTo>
                    <a:pt x="355279" y="0"/>
                    <a:pt x="250722" y="1270"/>
                    <a:pt x="142792" y="1270"/>
                  </a:cubicBezTo>
                  <a:cubicBezTo>
                    <a:pt x="6859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28035"/>
                    <a:pt x="16510" y="214185"/>
                    <a:pt x="17780" y="298823"/>
                  </a:cubicBezTo>
                  <a:cubicBezTo>
                    <a:pt x="19050" y="384973"/>
                    <a:pt x="17780" y="471123"/>
                    <a:pt x="16510" y="558784"/>
                  </a:cubicBezTo>
                  <a:cubicBezTo>
                    <a:pt x="15240" y="647957"/>
                    <a:pt x="2540" y="1583515"/>
                    <a:pt x="2540" y="1672688"/>
                  </a:cubicBezTo>
                  <a:cubicBezTo>
                    <a:pt x="2540" y="1760349"/>
                    <a:pt x="1270" y="1848011"/>
                    <a:pt x="0" y="1935672"/>
                  </a:cubicBezTo>
                  <a:cubicBezTo>
                    <a:pt x="0" y="1953667"/>
                    <a:pt x="3810" y="1963828"/>
                    <a:pt x="15240" y="1968908"/>
                  </a:cubicBezTo>
                  <a:cubicBezTo>
                    <a:pt x="22860" y="1972717"/>
                    <a:pt x="31750" y="1975258"/>
                    <a:pt x="40640" y="1976528"/>
                  </a:cubicBezTo>
                  <a:cubicBezTo>
                    <a:pt x="139420" y="1981608"/>
                    <a:pt x="267586" y="1985417"/>
                    <a:pt x="395752" y="1990498"/>
                  </a:cubicBezTo>
                  <a:cubicBezTo>
                    <a:pt x="466581" y="1993038"/>
                    <a:pt x="537410" y="1998117"/>
                    <a:pt x="608239" y="1999388"/>
                  </a:cubicBezTo>
                  <a:cubicBezTo>
                    <a:pt x="726287" y="2001928"/>
                    <a:pt x="2041679" y="2003198"/>
                    <a:pt x="2159727" y="2004467"/>
                  </a:cubicBezTo>
                  <a:cubicBezTo>
                    <a:pt x="2176591" y="2004467"/>
                    <a:pt x="2193455" y="2004467"/>
                    <a:pt x="2210319" y="2004467"/>
                  </a:cubicBezTo>
                  <a:cubicBezTo>
                    <a:pt x="2291266" y="2004467"/>
                    <a:pt x="2375586" y="2003198"/>
                    <a:pt x="2456533" y="2003198"/>
                  </a:cubicBezTo>
                  <a:cubicBezTo>
                    <a:pt x="2550972" y="2003198"/>
                    <a:pt x="2642037" y="2004467"/>
                    <a:pt x="2736476" y="2004467"/>
                  </a:cubicBezTo>
                  <a:cubicBezTo>
                    <a:pt x="2874760" y="2004467"/>
                    <a:pt x="3016418" y="2004467"/>
                    <a:pt x="3154703" y="2004467"/>
                  </a:cubicBezTo>
                  <a:cubicBezTo>
                    <a:pt x="3282869" y="2004467"/>
                    <a:pt x="3411036" y="2005738"/>
                    <a:pt x="3539202" y="2007008"/>
                  </a:cubicBezTo>
                  <a:cubicBezTo>
                    <a:pt x="3596540" y="2007008"/>
                    <a:pt x="3657250" y="2008278"/>
                    <a:pt x="3714588" y="2008278"/>
                  </a:cubicBezTo>
                  <a:cubicBezTo>
                    <a:pt x="3900092" y="2007008"/>
                    <a:pt x="4082223" y="2000658"/>
                    <a:pt x="4257722" y="2000658"/>
                  </a:cubicBezTo>
                  <a:cubicBezTo>
                    <a:pt x="4261532" y="2000658"/>
                    <a:pt x="4266612" y="1998117"/>
                    <a:pt x="4270422" y="1995578"/>
                  </a:cubicBezTo>
                  <a:cubicBezTo>
                    <a:pt x="4275502" y="1991767"/>
                    <a:pt x="4278042" y="1985417"/>
                    <a:pt x="4280582" y="1982878"/>
                  </a:cubicBezTo>
                  <a:cubicBezTo>
                    <a:pt x="4281852" y="1925092"/>
                    <a:pt x="4283122" y="1861613"/>
                    <a:pt x="4284392" y="1798134"/>
                  </a:cubicBezTo>
                  <a:cubicBezTo>
                    <a:pt x="4285662" y="1699893"/>
                    <a:pt x="4295822" y="756778"/>
                    <a:pt x="4297092" y="658537"/>
                  </a:cubicBezTo>
                  <a:cubicBezTo>
                    <a:pt x="4297092" y="599592"/>
                    <a:pt x="4298362" y="540647"/>
                    <a:pt x="4299632" y="481703"/>
                  </a:cubicBezTo>
                  <a:cubicBezTo>
                    <a:pt x="4300902" y="418224"/>
                    <a:pt x="4302172" y="354745"/>
                    <a:pt x="4304712" y="291266"/>
                  </a:cubicBezTo>
                  <a:cubicBezTo>
                    <a:pt x="4305982" y="253481"/>
                    <a:pt x="4305982" y="214185"/>
                    <a:pt x="4311062" y="176400"/>
                  </a:cubicBezTo>
                  <a:cubicBezTo>
                    <a:pt x="4316142" y="131057"/>
                    <a:pt x="4318682" y="87227"/>
                    <a:pt x="4317412" y="44450"/>
                  </a:cubicBezTo>
                  <a:cubicBezTo>
                    <a:pt x="4317412" y="38100"/>
                    <a:pt x="4313602" y="30480"/>
                    <a:pt x="4307252" y="27940"/>
                  </a:cubicBezTo>
                  <a:close/>
                </a:path>
              </a:pathLst>
            </a:custGeom>
            <a:solidFill>
              <a:srgbClr val="F9E2C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3178560" y="5621368"/>
            <a:ext cx="4080740" cy="2935252"/>
          </a:xfrm>
          <a:custGeom>
            <a:avLst/>
            <a:gdLst/>
            <a:ahLst/>
            <a:cxnLst/>
            <a:rect l="l" t="t" r="r" b="b"/>
            <a:pathLst>
              <a:path w="4080740" h="2935252">
                <a:moveTo>
                  <a:pt x="0" y="0"/>
                </a:moveTo>
                <a:lnTo>
                  <a:pt x="4080740" y="0"/>
                </a:lnTo>
                <a:lnTo>
                  <a:pt x="4080740" y="2935252"/>
                </a:lnTo>
                <a:lnTo>
                  <a:pt x="0" y="29352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262" b="-526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21278" y="1695597"/>
            <a:ext cx="3514564" cy="3514564"/>
          </a:xfrm>
          <a:custGeom>
            <a:avLst/>
            <a:gdLst/>
            <a:ahLst/>
            <a:cxnLst/>
            <a:rect l="l" t="t" r="r" b="b"/>
            <a:pathLst>
              <a:path w="3514564" h="3514564">
                <a:moveTo>
                  <a:pt x="0" y="0"/>
                </a:moveTo>
                <a:lnTo>
                  <a:pt x="3514564" y="0"/>
                </a:lnTo>
                <a:lnTo>
                  <a:pt x="3514564" y="3514564"/>
                </a:lnTo>
                <a:lnTo>
                  <a:pt x="0" y="35145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39037" y="1590822"/>
            <a:ext cx="6803687" cy="136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1"/>
              </a:lnSpc>
              <a:spcBef>
                <a:spcPct val="0"/>
              </a:spcBef>
            </a:pPr>
            <a:r>
              <a:rPr lang="en-US" sz="3851" b="1">
                <a:solidFill>
                  <a:srgbClr val="BF5461"/>
                </a:solidFill>
                <a:latin typeface="Poppins Heavy"/>
                <a:ea typeface="Poppins Heavy"/>
                <a:cs typeface="Poppins Heavy"/>
                <a:sym typeface="Poppins Heavy"/>
              </a:rPr>
              <a:t> Introduction to Phylum Bacteroidetes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21070" y="5592793"/>
            <a:ext cx="8039622" cy="3119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918" lvl="1" indent="-292959" algn="l">
              <a:lnSpc>
                <a:spcPts val="3473"/>
              </a:lnSpc>
              <a:buFont typeface="Arial"/>
              <a:buChar char="•"/>
            </a:pPr>
            <a:r>
              <a:rPr lang="en-US" sz="2713" spc="103" dirty="0">
                <a:solidFill>
                  <a:srgbClr val="BF5461"/>
                </a:solidFill>
                <a:latin typeface="Open Sans"/>
                <a:ea typeface="Open Sans"/>
                <a:cs typeface="Open Sans"/>
                <a:sym typeface="Open Sans"/>
              </a:rPr>
              <a:t>Bacteroidetes is a diverse phylum of Gram-negative, non-spore-forming, anaerobic, rod-shaped bacteria.</a:t>
            </a:r>
          </a:p>
          <a:p>
            <a:pPr algn="l">
              <a:lnSpc>
                <a:spcPts val="3473"/>
              </a:lnSpc>
            </a:pPr>
            <a:endParaRPr lang="en-US" sz="2713" spc="103" dirty="0">
              <a:solidFill>
                <a:srgbClr val="BF546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85918" lvl="1" indent="-292959" algn="l">
              <a:lnSpc>
                <a:spcPts val="3473"/>
              </a:lnSpc>
              <a:buFont typeface="Arial"/>
              <a:buChar char="•"/>
            </a:pPr>
            <a:r>
              <a:rPr lang="en-US" sz="2713" spc="103" dirty="0">
                <a:solidFill>
                  <a:srgbClr val="BF5461"/>
                </a:solidFill>
                <a:latin typeface="Open Sans"/>
                <a:ea typeface="Open Sans"/>
                <a:cs typeface="Open Sans"/>
                <a:sym typeface="Open Sans"/>
              </a:rPr>
              <a:t>Well-known genera with </a:t>
            </a:r>
            <a:r>
              <a:rPr lang="en-US" sz="2713" spc="103" dirty="0" err="1">
                <a:solidFill>
                  <a:srgbClr val="BF5461"/>
                </a:solidFill>
                <a:latin typeface="Open Sans"/>
                <a:ea typeface="Open Sans"/>
                <a:cs typeface="Open Sans"/>
                <a:sym typeface="Open Sans"/>
              </a:rPr>
              <a:t>Bacteriodetes</a:t>
            </a:r>
            <a:r>
              <a:rPr lang="en-US" sz="2713" spc="103" dirty="0">
                <a:solidFill>
                  <a:srgbClr val="BF5461"/>
                </a:solidFill>
                <a:latin typeface="Open Sans"/>
                <a:ea typeface="Open Sans"/>
                <a:cs typeface="Open Sans"/>
                <a:sym typeface="Open Sans"/>
              </a:rPr>
              <a:t> include </a:t>
            </a:r>
            <a:r>
              <a:rPr lang="en-US" sz="2713" b="1" spc="103" dirty="0">
                <a:solidFill>
                  <a:srgbClr val="BF546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Bacteroides</a:t>
            </a:r>
            <a:r>
              <a:rPr lang="en-US" sz="2713" spc="103" dirty="0">
                <a:solidFill>
                  <a:srgbClr val="BF5461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sz="2713" b="1" spc="103" dirty="0" err="1">
                <a:solidFill>
                  <a:srgbClr val="BF546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Prevotella</a:t>
            </a:r>
            <a:r>
              <a:rPr lang="en-US" sz="2713" b="1" spc="103" dirty="0">
                <a:solidFill>
                  <a:srgbClr val="BF546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  <a:p>
            <a:pPr algn="l">
              <a:lnSpc>
                <a:spcPts val="3473"/>
              </a:lnSpc>
            </a:pPr>
            <a:endParaRPr lang="en-US" sz="2713" b="1" spc="103" dirty="0">
              <a:solidFill>
                <a:srgbClr val="BF5461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21070" y="3324546"/>
            <a:ext cx="8590907" cy="1818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4033" lvl="1" indent="-307016" algn="l">
              <a:lnSpc>
                <a:spcPts val="3640"/>
              </a:lnSpc>
              <a:buFont typeface="Arial"/>
              <a:buChar char="•"/>
            </a:pPr>
            <a:r>
              <a:rPr lang="en-US" sz="2844" spc="108">
                <a:solidFill>
                  <a:srgbClr val="BF5461"/>
                </a:solidFill>
                <a:latin typeface="Open Sans"/>
                <a:ea typeface="Open Sans"/>
                <a:cs typeface="Open Sans"/>
                <a:sym typeface="Open Sans"/>
              </a:rPr>
              <a:t>Is a group of bacteria that  are primarily found in the gut of humans and other animals, as well as in soil and marine environments.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grpSp>
        <p:nvGrpSpPr>
          <p:cNvPr id="3" name="Group 3"/>
          <p:cNvGrpSpPr/>
          <p:nvPr/>
        </p:nvGrpSpPr>
        <p:grpSpPr>
          <a:xfrm rot="10594137">
            <a:off x="2340680" y="1732326"/>
            <a:ext cx="8057214" cy="7726450"/>
            <a:chOff x="0" y="0"/>
            <a:chExt cx="3324200" cy="3187735"/>
          </a:xfrm>
        </p:grpSpPr>
        <p:sp>
          <p:nvSpPr>
            <p:cNvPr id="4" name="Freeform 4"/>
            <p:cNvSpPr/>
            <p:nvPr/>
          </p:nvSpPr>
          <p:spPr>
            <a:xfrm>
              <a:off x="0" y="-1270"/>
              <a:ext cx="3325470" cy="3186465"/>
            </a:xfrm>
            <a:custGeom>
              <a:avLst/>
              <a:gdLst/>
              <a:ahLst/>
              <a:cxnLst/>
              <a:rect l="l" t="t" r="r" b="b"/>
              <a:pathLst>
                <a:path w="3325470" h="3186465">
                  <a:moveTo>
                    <a:pt x="3314040" y="27940"/>
                  </a:moveTo>
                  <a:cubicBezTo>
                    <a:pt x="3305150" y="24130"/>
                    <a:pt x="3296260" y="21590"/>
                    <a:pt x="3287370" y="21590"/>
                  </a:cubicBezTo>
                  <a:cubicBezTo>
                    <a:pt x="3260700" y="20320"/>
                    <a:pt x="3211514" y="20320"/>
                    <a:pt x="3157461" y="17780"/>
                  </a:cubicBezTo>
                  <a:cubicBezTo>
                    <a:pt x="3033913" y="12700"/>
                    <a:pt x="2912938" y="6350"/>
                    <a:pt x="2789390" y="3810"/>
                  </a:cubicBezTo>
                  <a:cubicBezTo>
                    <a:pt x="2689006" y="1270"/>
                    <a:pt x="2591197" y="3810"/>
                    <a:pt x="2490814" y="2540"/>
                  </a:cubicBezTo>
                  <a:cubicBezTo>
                    <a:pt x="2447057" y="2540"/>
                    <a:pt x="2403300" y="0"/>
                    <a:pt x="2359544" y="2540"/>
                  </a:cubicBezTo>
                  <a:cubicBezTo>
                    <a:pt x="2254013" y="10160"/>
                    <a:pt x="2148482" y="11430"/>
                    <a:pt x="2040377" y="8890"/>
                  </a:cubicBezTo>
                  <a:cubicBezTo>
                    <a:pt x="1986324" y="7620"/>
                    <a:pt x="1932272" y="7620"/>
                    <a:pt x="1878219" y="7620"/>
                  </a:cubicBezTo>
                  <a:cubicBezTo>
                    <a:pt x="1780410" y="7620"/>
                    <a:pt x="1682601" y="7620"/>
                    <a:pt x="1584792" y="6350"/>
                  </a:cubicBezTo>
                  <a:cubicBezTo>
                    <a:pt x="1481834" y="5080"/>
                    <a:pt x="467707" y="2540"/>
                    <a:pt x="367324" y="1270"/>
                  </a:cubicBezTo>
                  <a:cubicBezTo>
                    <a:pt x="284958" y="0"/>
                    <a:pt x="205166" y="1270"/>
                    <a:pt x="122801" y="1270"/>
                  </a:cubicBezTo>
                  <a:cubicBezTo>
                    <a:pt x="66174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20227" y="3159795"/>
                    <a:pt x="218036" y="3163605"/>
                    <a:pt x="315845" y="3168685"/>
                  </a:cubicBezTo>
                  <a:cubicBezTo>
                    <a:pt x="369898" y="3171225"/>
                    <a:pt x="423950" y="3176305"/>
                    <a:pt x="478003" y="3177575"/>
                  </a:cubicBezTo>
                  <a:cubicBezTo>
                    <a:pt x="568090" y="3180115"/>
                    <a:pt x="1571922" y="3181385"/>
                    <a:pt x="1662009" y="3182655"/>
                  </a:cubicBezTo>
                  <a:cubicBezTo>
                    <a:pt x="1674879" y="3182655"/>
                    <a:pt x="1687749" y="3182655"/>
                    <a:pt x="1700618" y="3182655"/>
                  </a:cubicBezTo>
                  <a:cubicBezTo>
                    <a:pt x="1762392" y="3182655"/>
                    <a:pt x="1826741" y="3181385"/>
                    <a:pt x="1888515" y="3181385"/>
                  </a:cubicBezTo>
                  <a:cubicBezTo>
                    <a:pt x="1960585" y="3181385"/>
                    <a:pt x="2030081" y="3182655"/>
                    <a:pt x="2102151" y="3182655"/>
                  </a:cubicBezTo>
                  <a:cubicBezTo>
                    <a:pt x="2207682" y="3182655"/>
                    <a:pt x="2315787" y="3182655"/>
                    <a:pt x="2421318" y="3182655"/>
                  </a:cubicBezTo>
                  <a:cubicBezTo>
                    <a:pt x="2519127" y="3182655"/>
                    <a:pt x="2616936" y="3183925"/>
                    <a:pt x="2714746" y="3185195"/>
                  </a:cubicBezTo>
                  <a:cubicBezTo>
                    <a:pt x="2758502" y="3185195"/>
                    <a:pt x="2804833" y="3186465"/>
                    <a:pt x="2848590" y="3186465"/>
                  </a:cubicBezTo>
                  <a:cubicBezTo>
                    <a:pt x="2990156" y="3185195"/>
                    <a:pt x="3129148" y="3178845"/>
                    <a:pt x="3264510" y="3178845"/>
                  </a:cubicBezTo>
                  <a:cubicBezTo>
                    <a:pt x="3268320" y="3178845"/>
                    <a:pt x="3273400" y="3176305"/>
                    <a:pt x="3277210" y="3173765"/>
                  </a:cubicBezTo>
                  <a:cubicBezTo>
                    <a:pt x="3282290" y="3169955"/>
                    <a:pt x="3284830" y="3163605"/>
                    <a:pt x="3287370" y="3161065"/>
                  </a:cubicBezTo>
                  <a:cubicBezTo>
                    <a:pt x="3288640" y="3090814"/>
                    <a:pt x="3289910" y="2987534"/>
                    <a:pt x="3291180" y="2884253"/>
                  </a:cubicBezTo>
                  <a:cubicBezTo>
                    <a:pt x="3292450" y="2724415"/>
                    <a:pt x="3302610" y="1189963"/>
                    <a:pt x="3303880" y="1030124"/>
                  </a:cubicBezTo>
                  <a:cubicBezTo>
                    <a:pt x="3303880" y="934221"/>
                    <a:pt x="3305150" y="838318"/>
                    <a:pt x="3306420" y="742415"/>
                  </a:cubicBezTo>
                  <a:cubicBezTo>
                    <a:pt x="3307690" y="639134"/>
                    <a:pt x="3308960" y="535854"/>
                    <a:pt x="3311500" y="432574"/>
                  </a:cubicBezTo>
                  <a:cubicBezTo>
                    <a:pt x="3312770" y="371097"/>
                    <a:pt x="3312770" y="307162"/>
                    <a:pt x="3317850" y="245685"/>
                  </a:cubicBezTo>
                  <a:cubicBezTo>
                    <a:pt x="3322930" y="171913"/>
                    <a:pt x="3325470" y="100601"/>
                    <a:pt x="3324200" y="44450"/>
                  </a:cubicBezTo>
                  <a:cubicBezTo>
                    <a:pt x="3324200" y="38100"/>
                    <a:pt x="3320390" y="30480"/>
                    <a:pt x="3314040" y="27940"/>
                  </a:cubicBezTo>
                  <a:close/>
                </a:path>
              </a:pathLst>
            </a:custGeom>
            <a:solidFill>
              <a:srgbClr val="F9E2CF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2116697" y="1531850"/>
            <a:ext cx="8057214" cy="7726450"/>
            <a:chOff x="0" y="0"/>
            <a:chExt cx="3324200" cy="3187735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3325470" cy="3186465"/>
            </a:xfrm>
            <a:custGeom>
              <a:avLst/>
              <a:gdLst/>
              <a:ahLst/>
              <a:cxnLst/>
              <a:rect l="l" t="t" r="r" b="b"/>
              <a:pathLst>
                <a:path w="3325470" h="3186465">
                  <a:moveTo>
                    <a:pt x="3314040" y="27940"/>
                  </a:moveTo>
                  <a:cubicBezTo>
                    <a:pt x="3305150" y="24130"/>
                    <a:pt x="3296260" y="21590"/>
                    <a:pt x="3287370" y="21590"/>
                  </a:cubicBezTo>
                  <a:cubicBezTo>
                    <a:pt x="3260700" y="20320"/>
                    <a:pt x="3211514" y="20320"/>
                    <a:pt x="3157461" y="17780"/>
                  </a:cubicBezTo>
                  <a:cubicBezTo>
                    <a:pt x="3033913" y="12700"/>
                    <a:pt x="2912938" y="6350"/>
                    <a:pt x="2789390" y="3810"/>
                  </a:cubicBezTo>
                  <a:cubicBezTo>
                    <a:pt x="2689006" y="1270"/>
                    <a:pt x="2591197" y="3810"/>
                    <a:pt x="2490814" y="2540"/>
                  </a:cubicBezTo>
                  <a:cubicBezTo>
                    <a:pt x="2447057" y="2540"/>
                    <a:pt x="2403300" y="0"/>
                    <a:pt x="2359544" y="2540"/>
                  </a:cubicBezTo>
                  <a:cubicBezTo>
                    <a:pt x="2254013" y="10160"/>
                    <a:pt x="2148482" y="11430"/>
                    <a:pt x="2040377" y="8890"/>
                  </a:cubicBezTo>
                  <a:cubicBezTo>
                    <a:pt x="1986324" y="7620"/>
                    <a:pt x="1932272" y="7620"/>
                    <a:pt x="1878219" y="7620"/>
                  </a:cubicBezTo>
                  <a:cubicBezTo>
                    <a:pt x="1780410" y="7620"/>
                    <a:pt x="1682601" y="7620"/>
                    <a:pt x="1584792" y="6350"/>
                  </a:cubicBezTo>
                  <a:cubicBezTo>
                    <a:pt x="1481834" y="5080"/>
                    <a:pt x="467707" y="2540"/>
                    <a:pt x="367324" y="1270"/>
                  </a:cubicBezTo>
                  <a:cubicBezTo>
                    <a:pt x="284958" y="0"/>
                    <a:pt x="205166" y="1270"/>
                    <a:pt x="122801" y="1270"/>
                  </a:cubicBezTo>
                  <a:cubicBezTo>
                    <a:pt x="66174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20227" y="3159795"/>
                    <a:pt x="218036" y="3163605"/>
                    <a:pt x="315845" y="3168685"/>
                  </a:cubicBezTo>
                  <a:cubicBezTo>
                    <a:pt x="369898" y="3171225"/>
                    <a:pt x="423950" y="3176305"/>
                    <a:pt x="478003" y="3177575"/>
                  </a:cubicBezTo>
                  <a:cubicBezTo>
                    <a:pt x="568090" y="3180115"/>
                    <a:pt x="1571922" y="3181385"/>
                    <a:pt x="1662009" y="3182655"/>
                  </a:cubicBezTo>
                  <a:cubicBezTo>
                    <a:pt x="1674879" y="3182655"/>
                    <a:pt x="1687749" y="3182655"/>
                    <a:pt x="1700618" y="3182655"/>
                  </a:cubicBezTo>
                  <a:cubicBezTo>
                    <a:pt x="1762392" y="3182655"/>
                    <a:pt x="1826741" y="3181385"/>
                    <a:pt x="1888515" y="3181385"/>
                  </a:cubicBezTo>
                  <a:cubicBezTo>
                    <a:pt x="1960585" y="3181385"/>
                    <a:pt x="2030081" y="3182655"/>
                    <a:pt x="2102151" y="3182655"/>
                  </a:cubicBezTo>
                  <a:cubicBezTo>
                    <a:pt x="2207682" y="3182655"/>
                    <a:pt x="2315787" y="3182655"/>
                    <a:pt x="2421318" y="3182655"/>
                  </a:cubicBezTo>
                  <a:cubicBezTo>
                    <a:pt x="2519127" y="3182655"/>
                    <a:pt x="2616936" y="3183925"/>
                    <a:pt x="2714746" y="3185195"/>
                  </a:cubicBezTo>
                  <a:cubicBezTo>
                    <a:pt x="2758502" y="3185195"/>
                    <a:pt x="2804833" y="3186465"/>
                    <a:pt x="2848590" y="3186465"/>
                  </a:cubicBezTo>
                  <a:cubicBezTo>
                    <a:pt x="2990156" y="3185195"/>
                    <a:pt x="3129148" y="3178845"/>
                    <a:pt x="3264510" y="3178845"/>
                  </a:cubicBezTo>
                  <a:cubicBezTo>
                    <a:pt x="3268320" y="3178845"/>
                    <a:pt x="3273400" y="3176305"/>
                    <a:pt x="3277210" y="3173765"/>
                  </a:cubicBezTo>
                  <a:cubicBezTo>
                    <a:pt x="3282290" y="3169955"/>
                    <a:pt x="3284830" y="3163605"/>
                    <a:pt x="3287370" y="3161065"/>
                  </a:cubicBezTo>
                  <a:cubicBezTo>
                    <a:pt x="3288640" y="3090814"/>
                    <a:pt x="3289910" y="2987534"/>
                    <a:pt x="3291180" y="2884253"/>
                  </a:cubicBezTo>
                  <a:cubicBezTo>
                    <a:pt x="3292450" y="2724415"/>
                    <a:pt x="3302610" y="1189963"/>
                    <a:pt x="3303880" y="1030124"/>
                  </a:cubicBezTo>
                  <a:cubicBezTo>
                    <a:pt x="3303880" y="934221"/>
                    <a:pt x="3305150" y="838318"/>
                    <a:pt x="3306420" y="742415"/>
                  </a:cubicBezTo>
                  <a:cubicBezTo>
                    <a:pt x="3307690" y="639134"/>
                    <a:pt x="3308960" y="535854"/>
                    <a:pt x="3311500" y="432574"/>
                  </a:cubicBezTo>
                  <a:cubicBezTo>
                    <a:pt x="3312770" y="371097"/>
                    <a:pt x="3312770" y="307162"/>
                    <a:pt x="3317850" y="245685"/>
                  </a:cubicBezTo>
                  <a:cubicBezTo>
                    <a:pt x="3322930" y="171913"/>
                    <a:pt x="3325470" y="100601"/>
                    <a:pt x="3324200" y="44450"/>
                  </a:cubicBezTo>
                  <a:cubicBezTo>
                    <a:pt x="3324200" y="38100"/>
                    <a:pt x="3320390" y="30480"/>
                    <a:pt x="3314040" y="27940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4041965" y="5595551"/>
            <a:ext cx="7428470" cy="8389442"/>
          </a:xfrm>
          <a:custGeom>
            <a:avLst/>
            <a:gdLst/>
            <a:ahLst/>
            <a:cxnLst/>
            <a:rect l="l" t="t" r="r" b="b"/>
            <a:pathLst>
              <a:path w="7428470" h="8389442">
                <a:moveTo>
                  <a:pt x="0" y="0"/>
                </a:moveTo>
                <a:lnTo>
                  <a:pt x="7428469" y="0"/>
                </a:lnTo>
                <a:lnTo>
                  <a:pt x="7428469" y="8389442"/>
                </a:lnTo>
                <a:lnTo>
                  <a:pt x="0" y="8389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755817" y="-4011419"/>
            <a:ext cx="8106265" cy="9154919"/>
          </a:xfrm>
          <a:custGeom>
            <a:avLst/>
            <a:gdLst/>
            <a:ahLst/>
            <a:cxnLst/>
            <a:rect l="l" t="t" r="r" b="b"/>
            <a:pathLst>
              <a:path w="8106265" h="9154919">
                <a:moveTo>
                  <a:pt x="0" y="0"/>
                </a:moveTo>
                <a:lnTo>
                  <a:pt x="8106265" y="0"/>
                </a:lnTo>
                <a:lnTo>
                  <a:pt x="8106265" y="9154919"/>
                </a:lnTo>
                <a:lnTo>
                  <a:pt x="0" y="9154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04627" y="338133"/>
            <a:ext cx="4852264" cy="5083325"/>
          </a:xfrm>
          <a:custGeom>
            <a:avLst/>
            <a:gdLst/>
            <a:ahLst/>
            <a:cxnLst/>
            <a:rect l="l" t="t" r="r" b="b"/>
            <a:pathLst>
              <a:path w="4852264" h="5083325">
                <a:moveTo>
                  <a:pt x="0" y="0"/>
                </a:moveTo>
                <a:lnTo>
                  <a:pt x="4852265" y="0"/>
                </a:lnTo>
                <a:lnTo>
                  <a:pt x="4852265" y="5083325"/>
                </a:lnTo>
                <a:lnTo>
                  <a:pt x="0" y="5083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3228" y="8605178"/>
            <a:ext cx="3786935" cy="3967265"/>
          </a:xfrm>
          <a:custGeom>
            <a:avLst/>
            <a:gdLst/>
            <a:ahLst/>
            <a:cxnLst/>
            <a:rect l="l" t="t" r="r" b="b"/>
            <a:pathLst>
              <a:path w="3786935" h="3967265">
                <a:moveTo>
                  <a:pt x="0" y="0"/>
                </a:moveTo>
                <a:lnTo>
                  <a:pt x="3786936" y="0"/>
                </a:lnTo>
                <a:lnTo>
                  <a:pt x="3786936" y="3967266"/>
                </a:lnTo>
                <a:lnTo>
                  <a:pt x="0" y="3967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798027">
            <a:off x="-454023" y="7526212"/>
            <a:ext cx="1375357" cy="1440850"/>
          </a:xfrm>
          <a:custGeom>
            <a:avLst/>
            <a:gdLst/>
            <a:ahLst/>
            <a:cxnLst/>
            <a:rect l="l" t="t" r="r" b="b"/>
            <a:pathLst>
              <a:path w="1375357" h="1440850">
                <a:moveTo>
                  <a:pt x="0" y="0"/>
                </a:moveTo>
                <a:lnTo>
                  <a:pt x="1375357" y="0"/>
                </a:lnTo>
                <a:lnTo>
                  <a:pt x="1375357" y="1440851"/>
                </a:lnTo>
                <a:lnTo>
                  <a:pt x="0" y="1440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9392458">
            <a:off x="11793987" y="-327140"/>
            <a:ext cx="1318422" cy="1381204"/>
          </a:xfrm>
          <a:custGeom>
            <a:avLst/>
            <a:gdLst/>
            <a:ahLst/>
            <a:cxnLst/>
            <a:rect l="l" t="t" r="r" b="b"/>
            <a:pathLst>
              <a:path w="1318422" h="1381204">
                <a:moveTo>
                  <a:pt x="0" y="0"/>
                </a:moveTo>
                <a:lnTo>
                  <a:pt x="1318421" y="0"/>
                </a:lnTo>
                <a:lnTo>
                  <a:pt x="1318421" y="1381204"/>
                </a:lnTo>
                <a:lnTo>
                  <a:pt x="0" y="1381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5799888" y="1186434"/>
            <a:ext cx="690833" cy="69083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E2C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276079" y="1960207"/>
            <a:ext cx="6200834" cy="78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38"/>
              </a:lnSpc>
              <a:spcBef>
                <a:spcPct val="0"/>
              </a:spcBef>
            </a:pPr>
            <a:r>
              <a:rPr lang="en-US" sz="4384" b="1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Taxonomy Overview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87645" y="3156486"/>
            <a:ext cx="7315319" cy="5549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0399" lvl="1" indent="-340200" algn="l">
              <a:lnSpc>
                <a:spcPts val="4033"/>
              </a:lnSpc>
              <a:buFont typeface="Arial"/>
              <a:buChar char="•"/>
            </a:pPr>
            <a:r>
              <a:rPr lang="en-US" sz="3151" spc="119">
                <a:solidFill>
                  <a:srgbClr val="FFF5ED"/>
                </a:solidFill>
                <a:latin typeface="Open Sans"/>
                <a:ea typeface="Open Sans"/>
                <a:cs typeface="Open Sans"/>
                <a:sym typeface="Open Sans"/>
              </a:rPr>
              <a:t>Phylum: Bacteroidetes</a:t>
            </a:r>
          </a:p>
          <a:p>
            <a:pPr algn="l">
              <a:lnSpc>
                <a:spcPts val="4033"/>
              </a:lnSpc>
            </a:pPr>
            <a:endParaRPr lang="en-US" sz="3151" spc="119">
              <a:solidFill>
                <a:srgbClr val="FFF5E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80399" lvl="1" indent="-340200" algn="l">
              <a:lnSpc>
                <a:spcPts val="4033"/>
              </a:lnSpc>
              <a:buFont typeface="Arial"/>
              <a:buChar char="•"/>
            </a:pPr>
            <a:r>
              <a:rPr lang="en-US" sz="3151" spc="119">
                <a:solidFill>
                  <a:srgbClr val="FFF5ED"/>
                </a:solidFill>
                <a:latin typeface="Open Sans"/>
                <a:ea typeface="Open Sans"/>
                <a:cs typeface="Open Sans"/>
                <a:sym typeface="Open Sans"/>
              </a:rPr>
              <a:t>Class: Bacteroidia</a:t>
            </a:r>
          </a:p>
          <a:p>
            <a:pPr algn="l">
              <a:lnSpc>
                <a:spcPts val="4033"/>
              </a:lnSpc>
            </a:pPr>
            <a:endParaRPr lang="en-US" sz="3151" spc="119">
              <a:solidFill>
                <a:srgbClr val="FFF5E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80399" lvl="1" indent="-340200" algn="l">
              <a:lnSpc>
                <a:spcPts val="4033"/>
              </a:lnSpc>
              <a:buFont typeface="Arial"/>
              <a:buChar char="•"/>
            </a:pPr>
            <a:r>
              <a:rPr lang="en-US" sz="3151" spc="119">
                <a:solidFill>
                  <a:srgbClr val="FFF5ED"/>
                </a:solidFill>
                <a:latin typeface="Open Sans"/>
                <a:ea typeface="Open Sans"/>
                <a:cs typeface="Open Sans"/>
                <a:sym typeface="Open Sans"/>
              </a:rPr>
              <a:t>Order: Bacteroidales</a:t>
            </a:r>
          </a:p>
          <a:p>
            <a:pPr algn="l">
              <a:lnSpc>
                <a:spcPts val="4033"/>
              </a:lnSpc>
            </a:pPr>
            <a:endParaRPr lang="en-US" sz="3151" spc="119">
              <a:solidFill>
                <a:srgbClr val="FFF5E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80399" lvl="1" indent="-340200" algn="l">
              <a:lnSpc>
                <a:spcPts val="4033"/>
              </a:lnSpc>
              <a:buFont typeface="Arial"/>
              <a:buChar char="•"/>
            </a:pPr>
            <a:r>
              <a:rPr lang="en-US" sz="3151" spc="119">
                <a:solidFill>
                  <a:srgbClr val="FFF5ED"/>
                </a:solidFill>
                <a:latin typeface="Open Sans"/>
                <a:ea typeface="Open Sans"/>
                <a:cs typeface="Open Sans"/>
                <a:sym typeface="Open Sans"/>
              </a:rPr>
              <a:t>Family examples: Bacteroidaceae, Prevotellaceae</a:t>
            </a:r>
          </a:p>
          <a:p>
            <a:pPr algn="l">
              <a:lnSpc>
                <a:spcPts val="4033"/>
              </a:lnSpc>
            </a:pPr>
            <a:endParaRPr lang="en-US" sz="3151" spc="119">
              <a:solidFill>
                <a:srgbClr val="FFF5E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80399" lvl="1" indent="-340200" algn="l">
              <a:lnSpc>
                <a:spcPts val="4033"/>
              </a:lnSpc>
              <a:buFont typeface="Arial"/>
              <a:buChar char="•"/>
            </a:pPr>
            <a:r>
              <a:rPr lang="en-US" sz="3151" spc="119">
                <a:solidFill>
                  <a:srgbClr val="FFF5ED"/>
                </a:solidFill>
                <a:latin typeface="Open Sans"/>
                <a:ea typeface="Open Sans"/>
                <a:cs typeface="Open Sans"/>
                <a:sym typeface="Open Sans"/>
              </a:rPr>
              <a:t>Key genera: Bacteroides, Prevotella, Parabacteroides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796995" y="2084032"/>
            <a:ext cx="6756164" cy="6622085"/>
            <a:chOff x="0" y="0"/>
            <a:chExt cx="13630910" cy="13360400"/>
          </a:xfrm>
        </p:grpSpPr>
        <p:sp>
          <p:nvSpPr>
            <p:cNvPr id="19" name="Freeform 19"/>
            <p:cNvSpPr/>
            <p:nvPr/>
          </p:nvSpPr>
          <p:spPr>
            <a:xfrm>
              <a:off x="-424180" y="-500380"/>
              <a:ext cx="14497051" cy="14132560"/>
            </a:xfrm>
            <a:custGeom>
              <a:avLst/>
              <a:gdLst/>
              <a:ahLst/>
              <a:cxnLst/>
              <a:rect l="l" t="t" r="r" b="b"/>
              <a:pathLst>
                <a:path w="14497051" h="14132560">
                  <a:moveTo>
                    <a:pt x="8376920" y="1022350"/>
                  </a:moveTo>
                  <a:cubicBezTo>
                    <a:pt x="9483090" y="0"/>
                    <a:pt x="11269980" y="861060"/>
                    <a:pt x="11160760" y="2363470"/>
                  </a:cubicBezTo>
                  <a:cubicBezTo>
                    <a:pt x="11097260" y="3228340"/>
                    <a:pt x="11709400" y="3995420"/>
                    <a:pt x="12566650" y="4126230"/>
                  </a:cubicBezTo>
                  <a:cubicBezTo>
                    <a:pt x="14056360" y="4353560"/>
                    <a:pt x="14497051" y="6287770"/>
                    <a:pt x="13253720" y="7138670"/>
                  </a:cubicBezTo>
                  <a:cubicBezTo>
                    <a:pt x="12538710" y="7628890"/>
                    <a:pt x="12320270" y="8585200"/>
                    <a:pt x="12752070" y="9337041"/>
                  </a:cubicBezTo>
                  <a:cubicBezTo>
                    <a:pt x="13502641" y="10643871"/>
                    <a:pt x="12265660" y="12194541"/>
                    <a:pt x="10825480" y="11752581"/>
                  </a:cubicBezTo>
                  <a:cubicBezTo>
                    <a:pt x="9996170" y="11498581"/>
                    <a:pt x="9112250" y="11925300"/>
                    <a:pt x="8793480" y="12730481"/>
                  </a:cubicBezTo>
                  <a:cubicBezTo>
                    <a:pt x="8239760" y="14132560"/>
                    <a:pt x="6256020" y="14132560"/>
                    <a:pt x="5703570" y="12730481"/>
                  </a:cubicBezTo>
                  <a:cubicBezTo>
                    <a:pt x="5384800" y="11924031"/>
                    <a:pt x="4500880" y="11498581"/>
                    <a:pt x="3671570" y="11752581"/>
                  </a:cubicBezTo>
                  <a:cubicBezTo>
                    <a:pt x="2231390" y="12193270"/>
                    <a:pt x="994410" y="10642600"/>
                    <a:pt x="1744980" y="9337040"/>
                  </a:cubicBezTo>
                  <a:cubicBezTo>
                    <a:pt x="2176780" y="8585200"/>
                    <a:pt x="1958340" y="7628890"/>
                    <a:pt x="1243330" y="7138669"/>
                  </a:cubicBezTo>
                  <a:cubicBezTo>
                    <a:pt x="0" y="6287769"/>
                    <a:pt x="441960" y="4353560"/>
                    <a:pt x="1930400" y="4126229"/>
                  </a:cubicBezTo>
                  <a:cubicBezTo>
                    <a:pt x="2787650" y="3995419"/>
                    <a:pt x="3399790" y="3228339"/>
                    <a:pt x="3336290" y="2363469"/>
                  </a:cubicBezTo>
                  <a:cubicBezTo>
                    <a:pt x="3228340" y="861060"/>
                    <a:pt x="5015230" y="0"/>
                    <a:pt x="6121400" y="1022350"/>
                  </a:cubicBezTo>
                  <a:cubicBezTo>
                    <a:pt x="6757670" y="1611630"/>
                    <a:pt x="7739380" y="1611630"/>
                    <a:pt x="8376920" y="1022350"/>
                  </a:cubicBezTo>
                  <a:close/>
                </a:path>
              </a:pathLst>
            </a:custGeom>
            <a:blipFill>
              <a:blip r:embed="rId7"/>
              <a:stretch>
                <a:fillRect l="-23493" r="-23493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-508000" y="-411480"/>
              <a:ext cx="14678659" cy="13935710"/>
            </a:xfrm>
            <a:custGeom>
              <a:avLst/>
              <a:gdLst/>
              <a:ahLst/>
              <a:cxnLst/>
              <a:rect l="l" t="t" r="r" b="b"/>
              <a:pathLst>
                <a:path w="14678659" h="13935710">
                  <a:moveTo>
                    <a:pt x="7332980" y="13771880"/>
                  </a:moveTo>
                  <a:cubicBezTo>
                    <a:pt x="6623050" y="13776960"/>
                    <a:pt x="5971540" y="13341350"/>
                    <a:pt x="5716270" y="12672060"/>
                  </a:cubicBezTo>
                  <a:cubicBezTo>
                    <a:pt x="5434330" y="11917680"/>
                    <a:pt x="4544061" y="11488420"/>
                    <a:pt x="3778250" y="11738610"/>
                  </a:cubicBezTo>
                  <a:cubicBezTo>
                    <a:pt x="3422650" y="11847830"/>
                    <a:pt x="3055620" y="11845291"/>
                    <a:pt x="2716530" y="11729720"/>
                  </a:cubicBezTo>
                  <a:cubicBezTo>
                    <a:pt x="2085340" y="11523980"/>
                    <a:pt x="1593850" y="10908030"/>
                    <a:pt x="1534160" y="10246360"/>
                  </a:cubicBezTo>
                  <a:cubicBezTo>
                    <a:pt x="1497330" y="9890760"/>
                    <a:pt x="1577340" y="9532620"/>
                    <a:pt x="1762760" y="9210041"/>
                  </a:cubicBezTo>
                  <a:cubicBezTo>
                    <a:pt x="2178050" y="8519160"/>
                    <a:pt x="1957070" y="7556500"/>
                    <a:pt x="1285240" y="7113271"/>
                  </a:cubicBezTo>
                  <a:cubicBezTo>
                    <a:pt x="0" y="6311900"/>
                    <a:pt x="415290" y="4146550"/>
                    <a:pt x="1951990" y="3971290"/>
                  </a:cubicBezTo>
                  <a:cubicBezTo>
                    <a:pt x="2366010" y="3914140"/>
                    <a:pt x="2744470" y="3712210"/>
                    <a:pt x="3004820" y="3383280"/>
                  </a:cubicBezTo>
                  <a:cubicBezTo>
                    <a:pt x="3564890" y="2783840"/>
                    <a:pt x="3145790" y="1885950"/>
                    <a:pt x="3590290" y="1247140"/>
                  </a:cubicBezTo>
                  <a:cubicBezTo>
                    <a:pt x="3930650" y="678180"/>
                    <a:pt x="4638040" y="336550"/>
                    <a:pt x="5297170" y="424180"/>
                  </a:cubicBezTo>
                  <a:cubicBezTo>
                    <a:pt x="5651500" y="467360"/>
                    <a:pt x="5984240" y="624840"/>
                    <a:pt x="6257290" y="877570"/>
                  </a:cubicBezTo>
                  <a:cubicBezTo>
                    <a:pt x="6838950" y="1435100"/>
                    <a:pt x="7825740" y="1432560"/>
                    <a:pt x="8408670" y="877570"/>
                  </a:cubicBezTo>
                  <a:cubicBezTo>
                    <a:pt x="9174480" y="120650"/>
                    <a:pt x="10541000" y="334010"/>
                    <a:pt x="11078210" y="1247140"/>
                  </a:cubicBezTo>
                  <a:cubicBezTo>
                    <a:pt x="11264900" y="1551940"/>
                    <a:pt x="11349990" y="1908810"/>
                    <a:pt x="11322050" y="2280920"/>
                  </a:cubicBezTo>
                  <a:cubicBezTo>
                    <a:pt x="11249660" y="3082290"/>
                    <a:pt x="11865610" y="3854450"/>
                    <a:pt x="12663170" y="3961130"/>
                  </a:cubicBezTo>
                  <a:cubicBezTo>
                    <a:pt x="14184630" y="4132580"/>
                    <a:pt x="14678659" y="6299200"/>
                    <a:pt x="13381989" y="7114540"/>
                  </a:cubicBezTo>
                  <a:cubicBezTo>
                    <a:pt x="12708889" y="7557770"/>
                    <a:pt x="12490449" y="8520430"/>
                    <a:pt x="12904470" y="9211310"/>
                  </a:cubicBezTo>
                  <a:cubicBezTo>
                    <a:pt x="13089889" y="9533891"/>
                    <a:pt x="13168630" y="9893300"/>
                    <a:pt x="13133070" y="10247630"/>
                  </a:cubicBezTo>
                  <a:cubicBezTo>
                    <a:pt x="13072110" y="10909300"/>
                    <a:pt x="12581889" y="11525250"/>
                    <a:pt x="11950700" y="11730990"/>
                  </a:cubicBezTo>
                  <a:cubicBezTo>
                    <a:pt x="11611610" y="11845290"/>
                    <a:pt x="11244580" y="11847830"/>
                    <a:pt x="10888980" y="11739880"/>
                  </a:cubicBezTo>
                  <a:cubicBezTo>
                    <a:pt x="10123170" y="11489690"/>
                    <a:pt x="9232900" y="11918950"/>
                    <a:pt x="8950961" y="12673330"/>
                  </a:cubicBezTo>
                  <a:cubicBezTo>
                    <a:pt x="8694420" y="13345160"/>
                    <a:pt x="8044180" y="13776960"/>
                    <a:pt x="7332980" y="13771880"/>
                  </a:cubicBezTo>
                  <a:close/>
                  <a:moveTo>
                    <a:pt x="4243070" y="11515090"/>
                  </a:moveTo>
                  <a:cubicBezTo>
                    <a:pt x="4940300" y="11508740"/>
                    <a:pt x="5609590" y="11962130"/>
                    <a:pt x="5858510" y="12616180"/>
                  </a:cubicBezTo>
                  <a:cubicBezTo>
                    <a:pt x="6319520" y="13934441"/>
                    <a:pt x="8345170" y="13935710"/>
                    <a:pt x="8804910" y="12616180"/>
                  </a:cubicBezTo>
                  <a:cubicBezTo>
                    <a:pt x="9114790" y="11788140"/>
                    <a:pt x="10088880" y="11318240"/>
                    <a:pt x="10930889" y="11591290"/>
                  </a:cubicBezTo>
                  <a:cubicBezTo>
                    <a:pt x="12249149" y="12052300"/>
                    <a:pt x="13514070" y="10471150"/>
                    <a:pt x="12768580" y="9287510"/>
                  </a:cubicBezTo>
                  <a:cubicBezTo>
                    <a:pt x="12313920" y="8529320"/>
                    <a:pt x="12555220" y="7472680"/>
                    <a:pt x="13293089" y="6987541"/>
                  </a:cubicBezTo>
                  <a:cubicBezTo>
                    <a:pt x="14476729" y="6245861"/>
                    <a:pt x="14025879" y="4269741"/>
                    <a:pt x="12636499" y="4113531"/>
                  </a:cubicBezTo>
                  <a:cubicBezTo>
                    <a:pt x="11761469" y="3995421"/>
                    <a:pt x="11085830" y="3148331"/>
                    <a:pt x="11165839" y="2268221"/>
                  </a:cubicBezTo>
                  <a:cubicBezTo>
                    <a:pt x="11323320" y="882650"/>
                    <a:pt x="9500870" y="0"/>
                    <a:pt x="8512810" y="990600"/>
                  </a:cubicBezTo>
                  <a:cubicBezTo>
                    <a:pt x="7867650" y="1606550"/>
                    <a:pt x="6777990" y="1600200"/>
                    <a:pt x="6137910" y="976630"/>
                  </a:cubicBezTo>
                  <a:cubicBezTo>
                    <a:pt x="5143500" y="3810"/>
                    <a:pt x="3328670" y="896620"/>
                    <a:pt x="3498850" y="2282190"/>
                  </a:cubicBezTo>
                  <a:cubicBezTo>
                    <a:pt x="3526790" y="2719070"/>
                    <a:pt x="3390900" y="3148330"/>
                    <a:pt x="3115310" y="3489960"/>
                  </a:cubicBezTo>
                  <a:cubicBezTo>
                    <a:pt x="2653030" y="4196080"/>
                    <a:pt x="1663700" y="3983990"/>
                    <a:pt x="1120140" y="4542790"/>
                  </a:cubicBezTo>
                  <a:cubicBezTo>
                    <a:pt x="687070" y="4960620"/>
                    <a:pt x="544830" y="5661660"/>
                    <a:pt x="763270" y="6223000"/>
                  </a:cubicBezTo>
                  <a:cubicBezTo>
                    <a:pt x="1021080" y="6959600"/>
                    <a:pt x="1986280" y="7208519"/>
                    <a:pt x="2086610" y="8049260"/>
                  </a:cubicBezTo>
                  <a:cubicBezTo>
                    <a:pt x="2181860" y="8479790"/>
                    <a:pt x="2110740" y="8924290"/>
                    <a:pt x="1885950" y="9306560"/>
                  </a:cubicBezTo>
                  <a:cubicBezTo>
                    <a:pt x="1159510" y="10488930"/>
                    <a:pt x="2428240" y="12057380"/>
                    <a:pt x="3741420" y="11588750"/>
                  </a:cubicBezTo>
                  <a:cubicBezTo>
                    <a:pt x="3905250" y="11539220"/>
                    <a:pt x="4075430" y="11515090"/>
                    <a:pt x="4243070" y="11515090"/>
                  </a:cubicBezTo>
                  <a:close/>
                </a:path>
              </a:pathLst>
            </a:custGeom>
            <a:solidFill>
              <a:srgbClr val="B7474A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6994" b="-106994"/>
            </a:stretch>
          </a:blipFill>
        </p:spPr>
      </p:sp>
      <p:sp>
        <p:nvSpPr>
          <p:cNvPr id="3" name="Freeform 3"/>
          <p:cNvSpPr/>
          <p:nvPr/>
        </p:nvSpPr>
        <p:spPr>
          <a:xfrm rot="-5847775">
            <a:off x="14514960" y="-1866738"/>
            <a:ext cx="6985330" cy="7124670"/>
          </a:xfrm>
          <a:custGeom>
            <a:avLst/>
            <a:gdLst/>
            <a:ahLst/>
            <a:cxnLst/>
            <a:rect l="l" t="t" r="r" b="b"/>
            <a:pathLst>
              <a:path w="6985330" h="7124670">
                <a:moveTo>
                  <a:pt x="0" y="0"/>
                </a:moveTo>
                <a:lnTo>
                  <a:pt x="6985329" y="0"/>
                </a:lnTo>
                <a:lnTo>
                  <a:pt x="6985329" y="7124670"/>
                </a:lnTo>
                <a:lnTo>
                  <a:pt x="0" y="7124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800360">
            <a:off x="-3525889" y="-4125907"/>
            <a:ext cx="8506661" cy="8676348"/>
          </a:xfrm>
          <a:custGeom>
            <a:avLst/>
            <a:gdLst/>
            <a:ahLst/>
            <a:cxnLst/>
            <a:rect l="l" t="t" r="r" b="b"/>
            <a:pathLst>
              <a:path w="8506661" h="8676348">
                <a:moveTo>
                  <a:pt x="0" y="0"/>
                </a:moveTo>
                <a:lnTo>
                  <a:pt x="8506662" y="0"/>
                </a:lnTo>
                <a:lnTo>
                  <a:pt x="8506662" y="8676348"/>
                </a:lnTo>
                <a:lnTo>
                  <a:pt x="0" y="8676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10800000">
            <a:off x="1993904" y="5143500"/>
            <a:ext cx="14300192" cy="4890587"/>
            <a:chOff x="0" y="0"/>
            <a:chExt cx="5899893" cy="2017731"/>
          </a:xfrm>
        </p:grpSpPr>
        <p:sp>
          <p:nvSpPr>
            <p:cNvPr id="6" name="Freeform 6"/>
            <p:cNvSpPr/>
            <p:nvPr/>
          </p:nvSpPr>
          <p:spPr>
            <a:xfrm>
              <a:off x="0" y="-1270"/>
              <a:ext cx="5901163" cy="2016461"/>
            </a:xfrm>
            <a:custGeom>
              <a:avLst/>
              <a:gdLst/>
              <a:ahLst/>
              <a:cxnLst/>
              <a:rect l="l" t="t" r="r" b="b"/>
              <a:pathLst>
                <a:path w="5901163" h="2016461">
                  <a:moveTo>
                    <a:pt x="5889733" y="27940"/>
                  </a:moveTo>
                  <a:cubicBezTo>
                    <a:pt x="5880843" y="24130"/>
                    <a:pt x="5871953" y="21590"/>
                    <a:pt x="5863063" y="21590"/>
                  </a:cubicBezTo>
                  <a:cubicBezTo>
                    <a:pt x="5836393" y="20320"/>
                    <a:pt x="5749414" y="20320"/>
                    <a:pt x="5651856" y="17780"/>
                  </a:cubicBezTo>
                  <a:cubicBezTo>
                    <a:pt x="5428865" y="12700"/>
                    <a:pt x="5210520" y="6350"/>
                    <a:pt x="4987529" y="3810"/>
                  </a:cubicBezTo>
                  <a:cubicBezTo>
                    <a:pt x="4806349" y="1270"/>
                    <a:pt x="4629815" y="3810"/>
                    <a:pt x="4448635" y="2540"/>
                  </a:cubicBezTo>
                  <a:cubicBezTo>
                    <a:pt x="4369659" y="2540"/>
                    <a:pt x="4290683" y="0"/>
                    <a:pt x="4211707" y="2540"/>
                  </a:cubicBezTo>
                  <a:cubicBezTo>
                    <a:pt x="4021236" y="10160"/>
                    <a:pt x="3830765" y="11430"/>
                    <a:pt x="3635648" y="8890"/>
                  </a:cubicBezTo>
                  <a:cubicBezTo>
                    <a:pt x="3538089" y="7620"/>
                    <a:pt x="3440531" y="7620"/>
                    <a:pt x="3342972" y="7620"/>
                  </a:cubicBezTo>
                  <a:cubicBezTo>
                    <a:pt x="3166438" y="7620"/>
                    <a:pt x="2989904" y="7620"/>
                    <a:pt x="2813369" y="6350"/>
                  </a:cubicBezTo>
                  <a:cubicBezTo>
                    <a:pt x="2627543" y="5080"/>
                    <a:pt x="797161" y="2540"/>
                    <a:pt x="615981" y="1270"/>
                  </a:cubicBezTo>
                  <a:cubicBezTo>
                    <a:pt x="467321" y="0"/>
                    <a:pt x="323306" y="1270"/>
                    <a:pt x="174645" y="1270"/>
                  </a:cubicBezTo>
                  <a:cubicBezTo>
                    <a:pt x="7244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28305"/>
                    <a:pt x="16510" y="214830"/>
                    <a:pt x="17780" y="299838"/>
                  </a:cubicBezTo>
                  <a:cubicBezTo>
                    <a:pt x="19050" y="386363"/>
                    <a:pt x="17780" y="472888"/>
                    <a:pt x="16510" y="560931"/>
                  </a:cubicBezTo>
                  <a:cubicBezTo>
                    <a:pt x="15240" y="650492"/>
                    <a:pt x="2540" y="1590125"/>
                    <a:pt x="2540" y="1679686"/>
                  </a:cubicBezTo>
                  <a:cubicBezTo>
                    <a:pt x="2540" y="1767729"/>
                    <a:pt x="1270" y="1855772"/>
                    <a:pt x="0" y="1943815"/>
                  </a:cubicBezTo>
                  <a:cubicBezTo>
                    <a:pt x="0" y="1961851"/>
                    <a:pt x="3810" y="1972011"/>
                    <a:pt x="15240" y="1977091"/>
                  </a:cubicBezTo>
                  <a:cubicBezTo>
                    <a:pt x="22860" y="1980901"/>
                    <a:pt x="31750" y="1983441"/>
                    <a:pt x="40640" y="1984711"/>
                  </a:cubicBezTo>
                  <a:cubicBezTo>
                    <a:pt x="169999" y="1989791"/>
                    <a:pt x="346534" y="1993601"/>
                    <a:pt x="523068" y="1998681"/>
                  </a:cubicBezTo>
                  <a:cubicBezTo>
                    <a:pt x="620626" y="2001221"/>
                    <a:pt x="718185" y="2006301"/>
                    <a:pt x="815743" y="2007571"/>
                  </a:cubicBezTo>
                  <a:cubicBezTo>
                    <a:pt x="978341" y="2010111"/>
                    <a:pt x="2790141" y="2011381"/>
                    <a:pt x="2952738" y="2012651"/>
                  </a:cubicBezTo>
                  <a:cubicBezTo>
                    <a:pt x="2975966" y="2012651"/>
                    <a:pt x="2999195" y="2012651"/>
                    <a:pt x="3022423" y="2012651"/>
                  </a:cubicBezTo>
                  <a:cubicBezTo>
                    <a:pt x="3133918" y="2012651"/>
                    <a:pt x="3250059" y="2011381"/>
                    <a:pt x="3361555" y="2011381"/>
                  </a:cubicBezTo>
                  <a:cubicBezTo>
                    <a:pt x="3491633" y="2011381"/>
                    <a:pt x="3617065" y="2012651"/>
                    <a:pt x="3747143" y="2012651"/>
                  </a:cubicBezTo>
                  <a:cubicBezTo>
                    <a:pt x="3937614" y="2012651"/>
                    <a:pt x="4132731" y="2012651"/>
                    <a:pt x="4323202" y="2012651"/>
                  </a:cubicBezTo>
                  <a:cubicBezTo>
                    <a:pt x="4499737" y="2012651"/>
                    <a:pt x="4676271" y="2013921"/>
                    <a:pt x="4852805" y="2015191"/>
                  </a:cubicBezTo>
                  <a:cubicBezTo>
                    <a:pt x="4931781" y="2015191"/>
                    <a:pt x="5015403" y="2016461"/>
                    <a:pt x="5094379" y="2016461"/>
                  </a:cubicBezTo>
                  <a:cubicBezTo>
                    <a:pt x="5349889" y="2015191"/>
                    <a:pt x="5600753" y="2008841"/>
                    <a:pt x="5840203" y="2008841"/>
                  </a:cubicBezTo>
                  <a:cubicBezTo>
                    <a:pt x="5844013" y="2008841"/>
                    <a:pt x="5849093" y="2006301"/>
                    <a:pt x="5852903" y="2003761"/>
                  </a:cubicBezTo>
                  <a:cubicBezTo>
                    <a:pt x="5857983" y="1999951"/>
                    <a:pt x="5860523" y="1993601"/>
                    <a:pt x="5863063" y="1991061"/>
                  </a:cubicBezTo>
                  <a:cubicBezTo>
                    <a:pt x="5864333" y="1933189"/>
                    <a:pt x="5865603" y="1869433"/>
                    <a:pt x="5866873" y="1805678"/>
                  </a:cubicBezTo>
                  <a:cubicBezTo>
                    <a:pt x="5868143" y="1707009"/>
                    <a:pt x="5878303" y="759787"/>
                    <a:pt x="5879573" y="661118"/>
                  </a:cubicBezTo>
                  <a:cubicBezTo>
                    <a:pt x="5879573" y="601916"/>
                    <a:pt x="5880843" y="542715"/>
                    <a:pt x="5882113" y="483514"/>
                  </a:cubicBezTo>
                  <a:cubicBezTo>
                    <a:pt x="5883383" y="419758"/>
                    <a:pt x="5884653" y="356003"/>
                    <a:pt x="5887193" y="292248"/>
                  </a:cubicBezTo>
                  <a:cubicBezTo>
                    <a:pt x="5888463" y="254298"/>
                    <a:pt x="5888463" y="214830"/>
                    <a:pt x="5893543" y="176881"/>
                  </a:cubicBezTo>
                  <a:cubicBezTo>
                    <a:pt x="5898623" y="131341"/>
                    <a:pt x="5901163" y="87320"/>
                    <a:pt x="5899893" y="44450"/>
                  </a:cubicBezTo>
                  <a:cubicBezTo>
                    <a:pt x="5899893" y="38100"/>
                    <a:pt x="5896083" y="30480"/>
                    <a:pt x="5889733" y="27940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818008" y="425740"/>
            <a:ext cx="8979606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952"/>
              </a:lnSpc>
              <a:spcBef>
                <a:spcPct val="0"/>
              </a:spcBef>
            </a:pPr>
            <a:r>
              <a:rPr lang="en-US" sz="4251" b="1" dirty="0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 </a:t>
            </a:r>
            <a:r>
              <a:rPr lang="en-US" sz="4251" b="1" dirty="0">
                <a:latin typeface="Poppins Heavy"/>
                <a:ea typeface="Poppins Heavy"/>
                <a:cs typeface="Poppins Heavy"/>
                <a:sym typeface="Poppins Heavy"/>
              </a:rPr>
              <a:t>Key Characteristics of Bacteroidetes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57715" y="7208142"/>
            <a:ext cx="14136381" cy="1706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554" spc="13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Gram positive bacteria have a thick peptidoglycan layer and no outer lipid membrane whilst Gram negative bacteria have a thin peptidoglycan layer and have an outer lipid membrane.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C96A00-948E-A24F-B977-444E15824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673539"/>
            <a:ext cx="11605222" cy="48848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sp>
        <p:nvSpPr>
          <p:cNvPr id="3" name="Freeform 3"/>
          <p:cNvSpPr/>
          <p:nvPr/>
        </p:nvSpPr>
        <p:spPr>
          <a:xfrm rot="-5847775">
            <a:off x="15861575" y="-1325391"/>
            <a:ext cx="3646180" cy="3718912"/>
          </a:xfrm>
          <a:custGeom>
            <a:avLst/>
            <a:gdLst/>
            <a:ahLst/>
            <a:cxnLst/>
            <a:rect l="l" t="t" r="r" b="b"/>
            <a:pathLst>
              <a:path w="3646180" h="3718912">
                <a:moveTo>
                  <a:pt x="0" y="0"/>
                </a:moveTo>
                <a:lnTo>
                  <a:pt x="3646180" y="0"/>
                </a:lnTo>
                <a:lnTo>
                  <a:pt x="3646180" y="3718912"/>
                </a:lnTo>
                <a:lnTo>
                  <a:pt x="0" y="37189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38652" y="0"/>
            <a:ext cx="1104191" cy="1224405"/>
          </a:xfrm>
          <a:custGeom>
            <a:avLst/>
            <a:gdLst/>
            <a:ahLst/>
            <a:cxnLst/>
            <a:rect l="l" t="t" r="r" b="b"/>
            <a:pathLst>
              <a:path w="1104191" h="1224405">
                <a:moveTo>
                  <a:pt x="0" y="0"/>
                </a:moveTo>
                <a:lnTo>
                  <a:pt x="1104191" y="0"/>
                </a:lnTo>
                <a:lnTo>
                  <a:pt x="1104191" y="1224405"/>
                </a:lnTo>
                <a:lnTo>
                  <a:pt x="0" y="1224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1211439"/>
            <a:ext cx="18288000" cy="7932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  <a:spcBef>
                <a:spcPct val="0"/>
              </a:spcBef>
            </a:pPr>
            <a:r>
              <a:rPr lang="en-US" sz="4097" b="1" spc="155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Gram-Positive Bacteria:</a:t>
            </a:r>
          </a:p>
          <a:p>
            <a:pPr algn="l">
              <a:lnSpc>
                <a:spcPts val="5372"/>
              </a:lnSpc>
              <a:spcBef>
                <a:spcPct val="0"/>
              </a:spcBef>
            </a:pPr>
            <a:r>
              <a:rPr lang="en-US" sz="4197" spc="15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Color: Purple</a:t>
            </a:r>
          </a:p>
          <a:p>
            <a:pPr algn="l">
              <a:lnSpc>
                <a:spcPts val="5244"/>
              </a:lnSpc>
              <a:spcBef>
                <a:spcPct val="0"/>
              </a:spcBef>
            </a:pPr>
            <a:r>
              <a:rPr lang="en-US" sz="4097" spc="15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Reason: These bacteria have a thick cell wall made mostly of peptidoglycan. During the staining process, they retain the purple crystal violet dye strongly, so they appear purple under a microscope.</a:t>
            </a:r>
          </a:p>
          <a:p>
            <a:pPr algn="l">
              <a:lnSpc>
                <a:spcPts val="4732"/>
              </a:lnSpc>
              <a:spcBef>
                <a:spcPct val="0"/>
              </a:spcBef>
            </a:pPr>
            <a:endParaRPr lang="en-US" sz="4097" spc="155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5244"/>
              </a:lnSpc>
              <a:spcBef>
                <a:spcPct val="0"/>
              </a:spcBef>
            </a:pPr>
            <a:r>
              <a:rPr lang="en-US" sz="4097" b="1" spc="155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Gram-Negative Bacteria:</a:t>
            </a:r>
          </a:p>
          <a:p>
            <a:pPr algn="l">
              <a:lnSpc>
                <a:spcPts val="5244"/>
              </a:lnSpc>
              <a:spcBef>
                <a:spcPct val="0"/>
              </a:spcBef>
            </a:pPr>
            <a:r>
              <a:rPr lang="en-US" sz="4097" spc="15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Color: Pink or Red</a:t>
            </a:r>
          </a:p>
          <a:p>
            <a:pPr algn="l">
              <a:lnSpc>
                <a:spcPts val="5244"/>
              </a:lnSpc>
              <a:spcBef>
                <a:spcPct val="0"/>
              </a:spcBef>
            </a:pPr>
            <a:r>
              <a:rPr lang="en-US" sz="4097" spc="15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Reason: These bacteria have a thinner peptidoglycan layer and an additional outer membrane. They do not hold onto the purple dye well, so during the process, they lose the purple color but take up a pink or red dye called </a:t>
            </a:r>
            <a:r>
              <a:rPr lang="en-US" sz="4097" b="1" spc="15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safranin</a:t>
            </a:r>
            <a:r>
              <a:rPr lang="en-US" sz="4097" spc="15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which is added as a counterstain.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E1853-49BD-DA4A-F8B2-AA5A8E48D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FBA9F75-E534-06AC-7218-752EBF905DF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05DCA5B-9929-D86C-75E9-C37AD5841779}"/>
              </a:ext>
            </a:extLst>
          </p:cNvPr>
          <p:cNvSpPr/>
          <p:nvPr/>
        </p:nvSpPr>
        <p:spPr>
          <a:xfrm rot="-5847775">
            <a:off x="15861575" y="-1325391"/>
            <a:ext cx="3646180" cy="3718912"/>
          </a:xfrm>
          <a:custGeom>
            <a:avLst/>
            <a:gdLst/>
            <a:ahLst/>
            <a:cxnLst/>
            <a:rect l="l" t="t" r="r" b="b"/>
            <a:pathLst>
              <a:path w="3646180" h="3718912">
                <a:moveTo>
                  <a:pt x="0" y="0"/>
                </a:moveTo>
                <a:lnTo>
                  <a:pt x="3646180" y="0"/>
                </a:lnTo>
                <a:lnTo>
                  <a:pt x="3646180" y="3718912"/>
                </a:lnTo>
                <a:lnTo>
                  <a:pt x="0" y="37189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34F7A58-6241-B5F2-0245-C8D90F02DB0D}"/>
              </a:ext>
            </a:extLst>
          </p:cNvPr>
          <p:cNvSpPr/>
          <p:nvPr/>
        </p:nvSpPr>
        <p:spPr>
          <a:xfrm>
            <a:off x="12638652" y="0"/>
            <a:ext cx="1104191" cy="1224405"/>
          </a:xfrm>
          <a:custGeom>
            <a:avLst/>
            <a:gdLst/>
            <a:ahLst/>
            <a:cxnLst/>
            <a:rect l="l" t="t" r="r" b="b"/>
            <a:pathLst>
              <a:path w="1104191" h="1224405">
                <a:moveTo>
                  <a:pt x="0" y="0"/>
                </a:moveTo>
                <a:lnTo>
                  <a:pt x="1104191" y="0"/>
                </a:lnTo>
                <a:lnTo>
                  <a:pt x="1104191" y="1224405"/>
                </a:lnTo>
                <a:lnTo>
                  <a:pt x="0" y="1224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D3C4E-2D27-9721-5D29-FEC1D81E7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42900"/>
            <a:ext cx="10287000" cy="716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709627-28D1-B1C8-15B0-D60B6264B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3376" y="2926127"/>
            <a:ext cx="8763000" cy="816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60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F0CF4-1554-B9DF-88F4-D8AA34A23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F2FCD9D-0EFB-0594-A3C6-89E06916A5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8F858DF-6760-4324-A948-4D20B2EFA1E7}"/>
              </a:ext>
            </a:extLst>
          </p:cNvPr>
          <p:cNvSpPr/>
          <p:nvPr/>
        </p:nvSpPr>
        <p:spPr>
          <a:xfrm rot="-5847775">
            <a:off x="14514960" y="-1866738"/>
            <a:ext cx="6985330" cy="7124670"/>
          </a:xfrm>
          <a:custGeom>
            <a:avLst/>
            <a:gdLst/>
            <a:ahLst/>
            <a:cxnLst/>
            <a:rect l="l" t="t" r="r" b="b"/>
            <a:pathLst>
              <a:path w="6985330" h="7124670">
                <a:moveTo>
                  <a:pt x="0" y="0"/>
                </a:moveTo>
                <a:lnTo>
                  <a:pt x="6985329" y="0"/>
                </a:lnTo>
                <a:lnTo>
                  <a:pt x="6985329" y="7124670"/>
                </a:lnTo>
                <a:lnTo>
                  <a:pt x="0" y="712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23E0B8B-CD3C-4445-9C82-73489354E780}"/>
              </a:ext>
            </a:extLst>
          </p:cNvPr>
          <p:cNvSpPr/>
          <p:nvPr/>
        </p:nvSpPr>
        <p:spPr>
          <a:xfrm rot="5262950">
            <a:off x="-3492665" y="6019187"/>
            <a:ext cx="6985330" cy="7124670"/>
          </a:xfrm>
          <a:custGeom>
            <a:avLst/>
            <a:gdLst/>
            <a:ahLst/>
            <a:cxnLst/>
            <a:rect l="l" t="t" r="r" b="b"/>
            <a:pathLst>
              <a:path w="6985330" h="7124670">
                <a:moveTo>
                  <a:pt x="0" y="0"/>
                </a:moveTo>
                <a:lnTo>
                  <a:pt x="6985330" y="0"/>
                </a:lnTo>
                <a:lnTo>
                  <a:pt x="6985330" y="7124670"/>
                </a:lnTo>
                <a:lnTo>
                  <a:pt x="0" y="712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65917444-B1F0-B26C-6E9F-4043CE13F262}"/>
              </a:ext>
            </a:extLst>
          </p:cNvPr>
          <p:cNvGrpSpPr/>
          <p:nvPr/>
        </p:nvGrpSpPr>
        <p:grpSpPr>
          <a:xfrm rot="-10800000">
            <a:off x="-299621" y="-266330"/>
            <a:ext cx="18987116" cy="10786369"/>
            <a:chOff x="0" y="0"/>
            <a:chExt cx="4585145" cy="260477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3DD4B99-7740-3B95-12E1-D1DE55AB8176}"/>
                </a:ext>
              </a:extLst>
            </p:cNvPr>
            <p:cNvSpPr/>
            <p:nvPr/>
          </p:nvSpPr>
          <p:spPr>
            <a:xfrm>
              <a:off x="0" y="-1270"/>
              <a:ext cx="4586415" cy="2603500"/>
            </a:xfrm>
            <a:custGeom>
              <a:avLst/>
              <a:gdLst/>
              <a:ahLst/>
              <a:cxnLst/>
              <a:rect l="l" t="t" r="r" b="b"/>
              <a:pathLst>
                <a:path w="4586415" h="2603500">
                  <a:moveTo>
                    <a:pt x="4574985" y="27940"/>
                  </a:moveTo>
                  <a:cubicBezTo>
                    <a:pt x="4566095" y="24130"/>
                    <a:pt x="4557205" y="21590"/>
                    <a:pt x="4548315" y="21590"/>
                  </a:cubicBezTo>
                  <a:cubicBezTo>
                    <a:pt x="4521645" y="20320"/>
                    <a:pt x="4453957" y="20320"/>
                    <a:pt x="4378606" y="17780"/>
                  </a:cubicBezTo>
                  <a:cubicBezTo>
                    <a:pt x="4206375" y="12700"/>
                    <a:pt x="4037732" y="6350"/>
                    <a:pt x="3865501" y="3810"/>
                  </a:cubicBezTo>
                  <a:cubicBezTo>
                    <a:pt x="3725563" y="1270"/>
                    <a:pt x="3589214" y="3810"/>
                    <a:pt x="3449276" y="2540"/>
                  </a:cubicBezTo>
                  <a:cubicBezTo>
                    <a:pt x="3388278" y="2540"/>
                    <a:pt x="3327279" y="0"/>
                    <a:pt x="3266280" y="2540"/>
                  </a:cubicBezTo>
                  <a:cubicBezTo>
                    <a:pt x="3119167" y="10160"/>
                    <a:pt x="2972053" y="11430"/>
                    <a:pt x="2821350" y="8890"/>
                  </a:cubicBezTo>
                  <a:cubicBezTo>
                    <a:pt x="2745999" y="7620"/>
                    <a:pt x="2670648" y="7620"/>
                    <a:pt x="2595297" y="7620"/>
                  </a:cubicBezTo>
                  <a:cubicBezTo>
                    <a:pt x="2458948" y="7620"/>
                    <a:pt x="2322598" y="7620"/>
                    <a:pt x="2186249" y="6350"/>
                  </a:cubicBezTo>
                  <a:cubicBezTo>
                    <a:pt x="2042723" y="5080"/>
                    <a:pt x="628993" y="2540"/>
                    <a:pt x="489055" y="1270"/>
                  </a:cubicBezTo>
                  <a:cubicBezTo>
                    <a:pt x="374235" y="0"/>
                    <a:pt x="263002" y="1270"/>
                    <a:pt x="148181" y="1270"/>
                  </a:cubicBezTo>
                  <a:cubicBezTo>
                    <a:pt x="6924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47718"/>
                    <a:pt x="16510" y="261157"/>
                    <a:pt x="17780" y="372606"/>
                  </a:cubicBezTo>
                  <a:cubicBezTo>
                    <a:pt x="19050" y="486045"/>
                    <a:pt x="17780" y="599484"/>
                    <a:pt x="16510" y="714913"/>
                  </a:cubicBezTo>
                  <a:cubicBezTo>
                    <a:pt x="15240" y="832332"/>
                    <a:pt x="2540" y="2064241"/>
                    <a:pt x="2540" y="2181660"/>
                  </a:cubicBezTo>
                  <a:cubicBezTo>
                    <a:pt x="2540" y="2297089"/>
                    <a:pt x="1270" y="2412518"/>
                    <a:pt x="0" y="2527948"/>
                  </a:cubicBezTo>
                  <a:cubicBezTo>
                    <a:pt x="0" y="2548890"/>
                    <a:pt x="3810" y="2559050"/>
                    <a:pt x="15240" y="2564130"/>
                  </a:cubicBezTo>
                  <a:cubicBezTo>
                    <a:pt x="22860" y="2567940"/>
                    <a:pt x="31750" y="2570480"/>
                    <a:pt x="40640" y="2571750"/>
                  </a:cubicBezTo>
                  <a:cubicBezTo>
                    <a:pt x="144593" y="2576830"/>
                    <a:pt x="280943" y="2580640"/>
                    <a:pt x="417292" y="2585720"/>
                  </a:cubicBezTo>
                  <a:cubicBezTo>
                    <a:pt x="492643" y="2588260"/>
                    <a:pt x="567994" y="2593340"/>
                    <a:pt x="643346" y="2594610"/>
                  </a:cubicBezTo>
                  <a:cubicBezTo>
                    <a:pt x="768931" y="2597150"/>
                    <a:pt x="2168308" y="2598420"/>
                    <a:pt x="2293893" y="2599690"/>
                  </a:cubicBezTo>
                  <a:cubicBezTo>
                    <a:pt x="2311834" y="2599690"/>
                    <a:pt x="2329774" y="2599690"/>
                    <a:pt x="2347715" y="2599690"/>
                  </a:cubicBezTo>
                  <a:cubicBezTo>
                    <a:pt x="2433831" y="2599690"/>
                    <a:pt x="2523534" y="2598420"/>
                    <a:pt x="2609650" y="2598420"/>
                  </a:cubicBezTo>
                  <a:cubicBezTo>
                    <a:pt x="2710118" y="2598420"/>
                    <a:pt x="2806998" y="2599690"/>
                    <a:pt x="2907466" y="2599690"/>
                  </a:cubicBezTo>
                  <a:cubicBezTo>
                    <a:pt x="3054580" y="2599690"/>
                    <a:pt x="3205282" y="2599690"/>
                    <a:pt x="3352396" y="2599690"/>
                  </a:cubicBezTo>
                  <a:cubicBezTo>
                    <a:pt x="3488746" y="2599690"/>
                    <a:pt x="3625095" y="2600960"/>
                    <a:pt x="3761445" y="2602230"/>
                  </a:cubicBezTo>
                  <a:cubicBezTo>
                    <a:pt x="3822443" y="2602230"/>
                    <a:pt x="3887030" y="2603500"/>
                    <a:pt x="3948028" y="2603500"/>
                  </a:cubicBezTo>
                  <a:cubicBezTo>
                    <a:pt x="4145376" y="2602230"/>
                    <a:pt x="4339136" y="2595880"/>
                    <a:pt x="4525455" y="2595880"/>
                  </a:cubicBezTo>
                  <a:cubicBezTo>
                    <a:pt x="4529265" y="2595880"/>
                    <a:pt x="4534345" y="2593340"/>
                    <a:pt x="4538155" y="2590800"/>
                  </a:cubicBezTo>
                  <a:cubicBezTo>
                    <a:pt x="4543235" y="2586990"/>
                    <a:pt x="4545775" y="2580640"/>
                    <a:pt x="4548315" y="2578100"/>
                  </a:cubicBezTo>
                  <a:cubicBezTo>
                    <a:pt x="4549585" y="2514016"/>
                    <a:pt x="4550855" y="2430430"/>
                    <a:pt x="4552125" y="2346843"/>
                  </a:cubicBezTo>
                  <a:cubicBezTo>
                    <a:pt x="4553395" y="2217483"/>
                    <a:pt x="4563555" y="975624"/>
                    <a:pt x="4564825" y="846263"/>
                  </a:cubicBezTo>
                  <a:cubicBezTo>
                    <a:pt x="4564825" y="768647"/>
                    <a:pt x="4566095" y="691031"/>
                    <a:pt x="4567365" y="613415"/>
                  </a:cubicBezTo>
                  <a:cubicBezTo>
                    <a:pt x="4568635" y="529828"/>
                    <a:pt x="4569905" y="446241"/>
                    <a:pt x="4572445" y="362655"/>
                  </a:cubicBezTo>
                  <a:cubicBezTo>
                    <a:pt x="4573715" y="312901"/>
                    <a:pt x="4573715" y="261157"/>
                    <a:pt x="4578795" y="211403"/>
                  </a:cubicBezTo>
                  <a:cubicBezTo>
                    <a:pt x="4583875" y="151698"/>
                    <a:pt x="4586415" y="93983"/>
                    <a:pt x="4585145" y="44450"/>
                  </a:cubicBezTo>
                  <a:cubicBezTo>
                    <a:pt x="4585145" y="38100"/>
                    <a:pt x="4581335" y="30480"/>
                    <a:pt x="4574985" y="27940"/>
                  </a:cubicBezTo>
                  <a:close/>
                </a:path>
              </a:pathLst>
            </a:custGeom>
            <a:solidFill>
              <a:srgbClr val="F9E2CF"/>
            </a:solidFill>
          </p:spPr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F5BD6842-8462-5683-6FAA-16C14B3E4C25}"/>
              </a:ext>
            </a:extLst>
          </p:cNvPr>
          <p:cNvSpPr txBox="1"/>
          <p:nvPr/>
        </p:nvSpPr>
        <p:spPr>
          <a:xfrm>
            <a:off x="49937" y="-28575"/>
            <a:ext cx="18238063" cy="10979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sz="3054" spc="11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Gram staining process involves four main steps to differentiate between gram-positive and gram-negative bacteria: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  <a:endParaRPr lang="en-US" sz="3054" spc="11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sz="3054" b="1" spc="116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Crystal Violet Stain: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  <a:endParaRPr lang="en-US" sz="3054" b="1" spc="116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sz="3054" spc="11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Bacteria on a slide are stained with a purple dye called crystal violet, which enters all bacterial cells, making them purple initially.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  <a:endParaRPr lang="en-US" sz="3054" spc="11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sz="3054" b="1" spc="116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Iodine Solution: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  <a:endParaRPr lang="en-US" sz="3054" b="1" spc="116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sz="3054" spc="11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 iodine solution is applied, which binds with the crystal violet to form larger complexes inside the cell, helping the dye stick better.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  <a:endParaRPr lang="en-US" sz="3054" spc="11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sz="3054" b="1" spc="116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Alcohol Wash (Decolorization):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  <a:endParaRPr lang="en-US" sz="3054" b="1" spc="116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sz="3054" spc="11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slide is rinsed with alcohol (or acetone), which decolorizes the cells. In this step: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sz="3054" spc="11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Gram-positive cells retain the purple color because their thick peptidoglycan cell wall traps the dye.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sz="3054" spc="11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Gram-negative cells lose the purple color because their thinner cell wall allows the dye to wash out.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  <a:endParaRPr lang="en-US" sz="3054" spc="11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909"/>
              </a:lnSpc>
              <a:spcBef>
                <a:spcPct val="0"/>
              </a:spcBef>
            </a:pPr>
            <a:endParaRPr lang="en-US" sz="3054" spc="11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8021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0250D-708C-F10D-16BF-0A364D367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5780FEC-89BE-EAF1-F340-B4B429BBB86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898E42E-44CF-BBEB-35F4-9228BEFDA4DA}"/>
              </a:ext>
            </a:extLst>
          </p:cNvPr>
          <p:cNvSpPr/>
          <p:nvPr/>
        </p:nvSpPr>
        <p:spPr>
          <a:xfrm rot="-5847775">
            <a:off x="14514960" y="-1866738"/>
            <a:ext cx="6985330" cy="7124670"/>
          </a:xfrm>
          <a:custGeom>
            <a:avLst/>
            <a:gdLst/>
            <a:ahLst/>
            <a:cxnLst/>
            <a:rect l="l" t="t" r="r" b="b"/>
            <a:pathLst>
              <a:path w="6985330" h="7124670">
                <a:moveTo>
                  <a:pt x="0" y="0"/>
                </a:moveTo>
                <a:lnTo>
                  <a:pt x="6985329" y="0"/>
                </a:lnTo>
                <a:lnTo>
                  <a:pt x="6985329" y="7124670"/>
                </a:lnTo>
                <a:lnTo>
                  <a:pt x="0" y="712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7EC6668-53D5-925C-0368-09EE5B0B8CC8}"/>
              </a:ext>
            </a:extLst>
          </p:cNvPr>
          <p:cNvSpPr/>
          <p:nvPr/>
        </p:nvSpPr>
        <p:spPr>
          <a:xfrm rot="5262950">
            <a:off x="-3492665" y="6019187"/>
            <a:ext cx="6985330" cy="7124670"/>
          </a:xfrm>
          <a:custGeom>
            <a:avLst/>
            <a:gdLst/>
            <a:ahLst/>
            <a:cxnLst/>
            <a:rect l="l" t="t" r="r" b="b"/>
            <a:pathLst>
              <a:path w="6985330" h="7124670">
                <a:moveTo>
                  <a:pt x="0" y="0"/>
                </a:moveTo>
                <a:lnTo>
                  <a:pt x="6985330" y="0"/>
                </a:lnTo>
                <a:lnTo>
                  <a:pt x="6985330" y="7124670"/>
                </a:lnTo>
                <a:lnTo>
                  <a:pt x="0" y="7124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D018FFF-4971-4167-4EF2-24385F28DD0D}"/>
              </a:ext>
            </a:extLst>
          </p:cNvPr>
          <p:cNvGrpSpPr/>
          <p:nvPr/>
        </p:nvGrpSpPr>
        <p:grpSpPr>
          <a:xfrm rot="-10800000">
            <a:off x="-299622" y="-266700"/>
            <a:ext cx="18892421" cy="10786738"/>
            <a:chOff x="0" y="0"/>
            <a:chExt cx="4585145" cy="260477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43B9CA7-30F6-0609-1B65-DD404917D56E}"/>
                </a:ext>
              </a:extLst>
            </p:cNvPr>
            <p:cNvSpPr/>
            <p:nvPr/>
          </p:nvSpPr>
          <p:spPr>
            <a:xfrm>
              <a:off x="0" y="-1270"/>
              <a:ext cx="4586415" cy="2603500"/>
            </a:xfrm>
            <a:custGeom>
              <a:avLst/>
              <a:gdLst/>
              <a:ahLst/>
              <a:cxnLst/>
              <a:rect l="l" t="t" r="r" b="b"/>
              <a:pathLst>
                <a:path w="4586415" h="2603500">
                  <a:moveTo>
                    <a:pt x="4574985" y="27940"/>
                  </a:moveTo>
                  <a:cubicBezTo>
                    <a:pt x="4566095" y="24130"/>
                    <a:pt x="4557205" y="21590"/>
                    <a:pt x="4548315" y="21590"/>
                  </a:cubicBezTo>
                  <a:cubicBezTo>
                    <a:pt x="4521645" y="20320"/>
                    <a:pt x="4453957" y="20320"/>
                    <a:pt x="4378606" y="17780"/>
                  </a:cubicBezTo>
                  <a:cubicBezTo>
                    <a:pt x="4206375" y="12700"/>
                    <a:pt x="4037732" y="6350"/>
                    <a:pt x="3865501" y="3810"/>
                  </a:cubicBezTo>
                  <a:cubicBezTo>
                    <a:pt x="3725563" y="1270"/>
                    <a:pt x="3589214" y="3810"/>
                    <a:pt x="3449276" y="2540"/>
                  </a:cubicBezTo>
                  <a:cubicBezTo>
                    <a:pt x="3388278" y="2540"/>
                    <a:pt x="3327279" y="0"/>
                    <a:pt x="3266280" y="2540"/>
                  </a:cubicBezTo>
                  <a:cubicBezTo>
                    <a:pt x="3119167" y="10160"/>
                    <a:pt x="2972053" y="11430"/>
                    <a:pt x="2821350" y="8890"/>
                  </a:cubicBezTo>
                  <a:cubicBezTo>
                    <a:pt x="2745999" y="7620"/>
                    <a:pt x="2670648" y="7620"/>
                    <a:pt x="2595297" y="7620"/>
                  </a:cubicBezTo>
                  <a:cubicBezTo>
                    <a:pt x="2458948" y="7620"/>
                    <a:pt x="2322598" y="7620"/>
                    <a:pt x="2186249" y="6350"/>
                  </a:cubicBezTo>
                  <a:cubicBezTo>
                    <a:pt x="2042723" y="5080"/>
                    <a:pt x="628993" y="2540"/>
                    <a:pt x="489055" y="1270"/>
                  </a:cubicBezTo>
                  <a:cubicBezTo>
                    <a:pt x="374235" y="0"/>
                    <a:pt x="263002" y="1270"/>
                    <a:pt x="148181" y="1270"/>
                  </a:cubicBezTo>
                  <a:cubicBezTo>
                    <a:pt x="6924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47718"/>
                    <a:pt x="16510" y="261157"/>
                    <a:pt x="17780" y="372606"/>
                  </a:cubicBezTo>
                  <a:cubicBezTo>
                    <a:pt x="19050" y="486045"/>
                    <a:pt x="17780" y="599484"/>
                    <a:pt x="16510" y="714913"/>
                  </a:cubicBezTo>
                  <a:cubicBezTo>
                    <a:pt x="15240" y="832332"/>
                    <a:pt x="2540" y="2064241"/>
                    <a:pt x="2540" y="2181660"/>
                  </a:cubicBezTo>
                  <a:cubicBezTo>
                    <a:pt x="2540" y="2297089"/>
                    <a:pt x="1270" y="2412518"/>
                    <a:pt x="0" y="2527948"/>
                  </a:cubicBezTo>
                  <a:cubicBezTo>
                    <a:pt x="0" y="2548890"/>
                    <a:pt x="3810" y="2559050"/>
                    <a:pt x="15240" y="2564130"/>
                  </a:cubicBezTo>
                  <a:cubicBezTo>
                    <a:pt x="22860" y="2567940"/>
                    <a:pt x="31750" y="2570480"/>
                    <a:pt x="40640" y="2571750"/>
                  </a:cubicBezTo>
                  <a:cubicBezTo>
                    <a:pt x="144593" y="2576830"/>
                    <a:pt x="280943" y="2580640"/>
                    <a:pt x="417292" y="2585720"/>
                  </a:cubicBezTo>
                  <a:cubicBezTo>
                    <a:pt x="492643" y="2588260"/>
                    <a:pt x="567994" y="2593340"/>
                    <a:pt x="643346" y="2594610"/>
                  </a:cubicBezTo>
                  <a:cubicBezTo>
                    <a:pt x="768931" y="2597150"/>
                    <a:pt x="2168308" y="2598420"/>
                    <a:pt x="2293893" y="2599690"/>
                  </a:cubicBezTo>
                  <a:cubicBezTo>
                    <a:pt x="2311834" y="2599690"/>
                    <a:pt x="2329774" y="2599690"/>
                    <a:pt x="2347715" y="2599690"/>
                  </a:cubicBezTo>
                  <a:cubicBezTo>
                    <a:pt x="2433831" y="2599690"/>
                    <a:pt x="2523534" y="2598420"/>
                    <a:pt x="2609650" y="2598420"/>
                  </a:cubicBezTo>
                  <a:cubicBezTo>
                    <a:pt x="2710118" y="2598420"/>
                    <a:pt x="2806998" y="2599690"/>
                    <a:pt x="2907466" y="2599690"/>
                  </a:cubicBezTo>
                  <a:cubicBezTo>
                    <a:pt x="3054580" y="2599690"/>
                    <a:pt x="3205282" y="2599690"/>
                    <a:pt x="3352396" y="2599690"/>
                  </a:cubicBezTo>
                  <a:cubicBezTo>
                    <a:pt x="3488746" y="2599690"/>
                    <a:pt x="3625095" y="2600960"/>
                    <a:pt x="3761445" y="2602230"/>
                  </a:cubicBezTo>
                  <a:cubicBezTo>
                    <a:pt x="3822443" y="2602230"/>
                    <a:pt x="3887030" y="2603500"/>
                    <a:pt x="3948028" y="2603500"/>
                  </a:cubicBezTo>
                  <a:cubicBezTo>
                    <a:pt x="4145376" y="2602230"/>
                    <a:pt x="4339136" y="2595880"/>
                    <a:pt x="4525455" y="2595880"/>
                  </a:cubicBezTo>
                  <a:cubicBezTo>
                    <a:pt x="4529265" y="2595880"/>
                    <a:pt x="4534345" y="2593340"/>
                    <a:pt x="4538155" y="2590800"/>
                  </a:cubicBezTo>
                  <a:cubicBezTo>
                    <a:pt x="4543235" y="2586990"/>
                    <a:pt x="4545775" y="2580640"/>
                    <a:pt x="4548315" y="2578100"/>
                  </a:cubicBezTo>
                  <a:cubicBezTo>
                    <a:pt x="4549585" y="2514016"/>
                    <a:pt x="4550855" y="2430430"/>
                    <a:pt x="4552125" y="2346843"/>
                  </a:cubicBezTo>
                  <a:cubicBezTo>
                    <a:pt x="4553395" y="2217483"/>
                    <a:pt x="4563555" y="975624"/>
                    <a:pt x="4564825" y="846263"/>
                  </a:cubicBezTo>
                  <a:cubicBezTo>
                    <a:pt x="4564825" y="768647"/>
                    <a:pt x="4566095" y="691031"/>
                    <a:pt x="4567365" y="613415"/>
                  </a:cubicBezTo>
                  <a:cubicBezTo>
                    <a:pt x="4568635" y="529828"/>
                    <a:pt x="4569905" y="446241"/>
                    <a:pt x="4572445" y="362655"/>
                  </a:cubicBezTo>
                  <a:cubicBezTo>
                    <a:pt x="4573715" y="312901"/>
                    <a:pt x="4573715" y="261157"/>
                    <a:pt x="4578795" y="211403"/>
                  </a:cubicBezTo>
                  <a:cubicBezTo>
                    <a:pt x="4583875" y="151698"/>
                    <a:pt x="4586415" y="93983"/>
                    <a:pt x="4585145" y="44450"/>
                  </a:cubicBezTo>
                  <a:cubicBezTo>
                    <a:pt x="4585145" y="38100"/>
                    <a:pt x="4581335" y="30480"/>
                    <a:pt x="4574985" y="27940"/>
                  </a:cubicBezTo>
                  <a:close/>
                </a:path>
              </a:pathLst>
            </a:custGeom>
            <a:solidFill>
              <a:srgbClr val="F9E2CF"/>
            </a:solidFill>
          </p:spPr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3E20AD9-5177-FF0E-AB3B-292287F9C982}"/>
              </a:ext>
            </a:extLst>
          </p:cNvPr>
          <p:cNvSpPr txBox="1"/>
          <p:nvPr/>
        </p:nvSpPr>
        <p:spPr>
          <a:xfrm>
            <a:off x="49937" y="-28575"/>
            <a:ext cx="18238063" cy="2476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9"/>
              </a:lnSpc>
              <a:spcBef>
                <a:spcPct val="0"/>
              </a:spcBef>
            </a:pPr>
            <a:endParaRPr lang="en-US" sz="3054" spc="11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sz="3054" b="1" spc="116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Safranin Counterstain:</a:t>
            </a:r>
          </a:p>
          <a:p>
            <a:pPr algn="l">
              <a:lnSpc>
                <a:spcPts val="3909"/>
              </a:lnSpc>
              <a:spcBef>
                <a:spcPct val="0"/>
              </a:spcBef>
            </a:pPr>
            <a:endParaRPr lang="en-US" sz="3054" b="1" spc="116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909"/>
              </a:lnSpc>
              <a:spcBef>
                <a:spcPct val="0"/>
              </a:spcBef>
            </a:pPr>
            <a:r>
              <a:rPr lang="en-US" sz="3054" spc="11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pink or red dye called safranin is added. It stains the gram-negative cells, which appear pink or red under the microscope, while the gram-positive cells remain purple.</a:t>
            </a:r>
          </a:p>
        </p:txBody>
      </p:sp>
    </p:spTree>
    <p:extLst>
      <p:ext uri="{BB962C8B-B14F-4D97-AF65-F5344CB8AC3E}">
        <p14:creationId xmlns:p14="http://schemas.microsoft.com/office/powerpoint/2010/main" val="636518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994" b="-106994"/>
            </a:stretch>
          </a:blipFill>
        </p:spPr>
      </p:sp>
      <p:sp>
        <p:nvSpPr>
          <p:cNvPr id="3" name="Freeform 3"/>
          <p:cNvSpPr/>
          <p:nvPr/>
        </p:nvSpPr>
        <p:spPr>
          <a:xfrm rot="2108861">
            <a:off x="-8250219" y="6330224"/>
            <a:ext cx="22139852" cy="6279667"/>
          </a:xfrm>
          <a:custGeom>
            <a:avLst/>
            <a:gdLst/>
            <a:ahLst/>
            <a:cxnLst/>
            <a:rect l="l" t="t" r="r" b="b"/>
            <a:pathLst>
              <a:path w="22139852" h="6279667">
                <a:moveTo>
                  <a:pt x="0" y="0"/>
                </a:moveTo>
                <a:lnTo>
                  <a:pt x="22139852" y="0"/>
                </a:lnTo>
                <a:lnTo>
                  <a:pt x="22139852" y="6279667"/>
                </a:lnTo>
                <a:lnTo>
                  <a:pt x="0" y="6279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108861">
            <a:off x="10467901" y="1945508"/>
            <a:ext cx="22139852" cy="6279667"/>
          </a:xfrm>
          <a:custGeom>
            <a:avLst/>
            <a:gdLst/>
            <a:ahLst/>
            <a:cxnLst/>
            <a:rect l="l" t="t" r="r" b="b"/>
            <a:pathLst>
              <a:path w="22139852" h="6279667">
                <a:moveTo>
                  <a:pt x="0" y="0"/>
                </a:moveTo>
                <a:lnTo>
                  <a:pt x="22139853" y="0"/>
                </a:lnTo>
                <a:lnTo>
                  <a:pt x="22139853" y="6279667"/>
                </a:lnTo>
                <a:lnTo>
                  <a:pt x="0" y="6279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932034" y="2199423"/>
            <a:ext cx="4394674" cy="4347603"/>
            <a:chOff x="0" y="0"/>
            <a:chExt cx="7394400" cy="7315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94441" cy="7315200"/>
            </a:xfrm>
            <a:custGeom>
              <a:avLst/>
              <a:gdLst/>
              <a:ahLst/>
              <a:cxnLst/>
              <a:rect l="l" t="t" r="r" b="b"/>
              <a:pathLst>
                <a:path w="7394441" h="7315200">
                  <a:moveTo>
                    <a:pt x="3701006" y="7315200"/>
                  </a:moveTo>
                  <a:cubicBezTo>
                    <a:pt x="3677908" y="7315200"/>
                    <a:pt x="3662509" y="7299960"/>
                    <a:pt x="3662509" y="7277100"/>
                  </a:cubicBezTo>
                  <a:cubicBezTo>
                    <a:pt x="3662509" y="7254240"/>
                    <a:pt x="3677908" y="7239000"/>
                    <a:pt x="3701006" y="7239000"/>
                  </a:cubicBezTo>
                  <a:cubicBezTo>
                    <a:pt x="3701006" y="7239000"/>
                    <a:pt x="3701006" y="7239000"/>
                    <a:pt x="3708706" y="7239000"/>
                  </a:cubicBezTo>
                  <a:cubicBezTo>
                    <a:pt x="3724104" y="7239000"/>
                    <a:pt x="3747203" y="7254240"/>
                    <a:pt x="3747203" y="7277100"/>
                  </a:cubicBezTo>
                  <a:cubicBezTo>
                    <a:pt x="3747203" y="7299960"/>
                    <a:pt x="3724104" y="7315200"/>
                    <a:pt x="3708706" y="7315200"/>
                  </a:cubicBezTo>
                  <a:cubicBezTo>
                    <a:pt x="3708706" y="7315200"/>
                    <a:pt x="3701006" y="7315200"/>
                    <a:pt x="3701006" y="7315200"/>
                  </a:cubicBezTo>
                  <a:close/>
                  <a:moveTo>
                    <a:pt x="3477850" y="7307580"/>
                  </a:moveTo>
                  <a:cubicBezTo>
                    <a:pt x="3462451" y="7307580"/>
                    <a:pt x="3447052" y="7292340"/>
                    <a:pt x="3447052" y="7269480"/>
                  </a:cubicBezTo>
                  <a:cubicBezTo>
                    <a:pt x="3447052" y="7246620"/>
                    <a:pt x="3462451" y="7231380"/>
                    <a:pt x="3485549" y="7231380"/>
                  </a:cubicBezTo>
                  <a:cubicBezTo>
                    <a:pt x="3508648" y="7239000"/>
                    <a:pt x="3524047" y="7254240"/>
                    <a:pt x="3524047" y="7277100"/>
                  </a:cubicBezTo>
                  <a:cubicBezTo>
                    <a:pt x="3524047" y="7292340"/>
                    <a:pt x="3500949" y="7307580"/>
                    <a:pt x="3485549" y="7307580"/>
                  </a:cubicBezTo>
                  <a:cubicBezTo>
                    <a:pt x="3485549" y="7307580"/>
                    <a:pt x="3485549" y="7307580"/>
                    <a:pt x="3477850" y="7307580"/>
                  </a:cubicBezTo>
                  <a:close/>
                  <a:moveTo>
                    <a:pt x="3885665" y="7277100"/>
                  </a:moveTo>
                  <a:cubicBezTo>
                    <a:pt x="3877966" y="7254240"/>
                    <a:pt x="3901064" y="7231380"/>
                    <a:pt x="3916463" y="7231380"/>
                  </a:cubicBezTo>
                  <a:cubicBezTo>
                    <a:pt x="3939561" y="7231380"/>
                    <a:pt x="3954960" y="7246620"/>
                    <a:pt x="3962660" y="7269480"/>
                  </a:cubicBezTo>
                  <a:cubicBezTo>
                    <a:pt x="3962660" y="7292340"/>
                    <a:pt x="3947261" y="7307580"/>
                    <a:pt x="3924162" y="7307580"/>
                  </a:cubicBezTo>
                  <a:cubicBezTo>
                    <a:pt x="3901064" y="7307580"/>
                    <a:pt x="3885665" y="7292340"/>
                    <a:pt x="3885665" y="7277100"/>
                  </a:cubicBezTo>
                  <a:close/>
                  <a:moveTo>
                    <a:pt x="3262393" y="7292340"/>
                  </a:moveTo>
                  <a:cubicBezTo>
                    <a:pt x="3246994" y="7292340"/>
                    <a:pt x="3231595" y="7269480"/>
                    <a:pt x="3231595" y="7246620"/>
                  </a:cubicBezTo>
                  <a:cubicBezTo>
                    <a:pt x="3231595" y="7231380"/>
                    <a:pt x="3254694" y="7216140"/>
                    <a:pt x="3277792" y="7216140"/>
                  </a:cubicBezTo>
                  <a:cubicBezTo>
                    <a:pt x="3293191" y="7216140"/>
                    <a:pt x="3308590" y="7239000"/>
                    <a:pt x="3308590" y="7261860"/>
                  </a:cubicBezTo>
                  <a:cubicBezTo>
                    <a:pt x="3308590" y="7277100"/>
                    <a:pt x="3285492" y="7292340"/>
                    <a:pt x="3270093" y="7292340"/>
                  </a:cubicBezTo>
                  <a:cubicBezTo>
                    <a:pt x="3270093" y="7292340"/>
                    <a:pt x="3270093" y="7292340"/>
                    <a:pt x="3262393" y="7292340"/>
                  </a:cubicBezTo>
                  <a:close/>
                  <a:moveTo>
                    <a:pt x="4093422" y="7254240"/>
                  </a:moveTo>
                  <a:cubicBezTo>
                    <a:pt x="4093422" y="7239000"/>
                    <a:pt x="4108822" y="7216140"/>
                    <a:pt x="4131920" y="7216140"/>
                  </a:cubicBezTo>
                  <a:cubicBezTo>
                    <a:pt x="4147319" y="7216140"/>
                    <a:pt x="4170417" y="7223760"/>
                    <a:pt x="4170417" y="7246620"/>
                  </a:cubicBezTo>
                  <a:cubicBezTo>
                    <a:pt x="4178117" y="7269480"/>
                    <a:pt x="4162718" y="7284720"/>
                    <a:pt x="4139619" y="7292340"/>
                  </a:cubicBezTo>
                  <a:cubicBezTo>
                    <a:pt x="4139619" y="7292340"/>
                    <a:pt x="4139619" y="7292340"/>
                    <a:pt x="4131920" y="7292340"/>
                  </a:cubicBezTo>
                  <a:cubicBezTo>
                    <a:pt x="4116521" y="7292340"/>
                    <a:pt x="4101122" y="7277100"/>
                    <a:pt x="4093422" y="7254240"/>
                  </a:cubicBezTo>
                  <a:close/>
                  <a:moveTo>
                    <a:pt x="3046936" y="7261860"/>
                  </a:moveTo>
                  <a:cubicBezTo>
                    <a:pt x="3031537" y="7254240"/>
                    <a:pt x="3016138" y="7239000"/>
                    <a:pt x="3016138" y="7216140"/>
                  </a:cubicBezTo>
                  <a:cubicBezTo>
                    <a:pt x="3023838" y="7193280"/>
                    <a:pt x="3039237" y="7178040"/>
                    <a:pt x="3062335" y="7185660"/>
                  </a:cubicBezTo>
                  <a:cubicBezTo>
                    <a:pt x="3085434" y="7185660"/>
                    <a:pt x="3100832" y="7208520"/>
                    <a:pt x="3093133" y="7231380"/>
                  </a:cubicBezTo>
                  <a:cubicBezTo>
                    <a:pt x="3093133" y="7246620"/>
                    <a:pt x="3077734" y="7261860"/>
                    <a:pt x="3054636" y="7261860"/>
                  </a:cubicBezTo>
                  <a:cubicBezTo>
                    <a:pt x="3054636" y="7261860"/>
                    <a:pt x="3054636" y="7261860"/>
                    <a:pt x="3046936" y="7261860"/>
                  </a:cubicBezTo>
                  <a:close/>
                  <a:moveTo>
                    <a:pt x="4308879" y="7231380"/>
                  </a:moveTo>
                  <a:cubicBezTo>
                    <a:pt x="4308879" y="7208520"/>
                    <a:pt x="4316578" y="7185660"/>
                    <a:pt x="4339677" y="7185660"/>
                  </a:cubicBezTo>
                  <a:cubicBezTo>
                    <a:pt x="4362776" y="7178040"/>
                    <a:pt x="4378175" y="7193280"/>
                    <a:pt x="4385874" y="7216140"/>
                  </a:cubicBezTo>
                  <a:cubicBezTo>
                    <a:pt x="4385874" y="7239000"/>
                    <a:pt x="4378175" y="7254240"/>
                    <a:pt x="4355076" y="7261860"/>
                  </a:cubicBezTo>
                  <a:cubicBezTo>
                    <a:pt x="4347377" y="7261860"/>
                    <a:pt x="4347377" y="7261860"/>
                    <a:pt x="4347377" y="7261860"/>
                  </a:cubicBezTo>
                  <a:cubicBezTo>
                    <a:pt x="4331977" y="7261860"/>
                    <a:pt x="4308879" y="7246620"/>
                    <a:pt x="4308879" y="7231380"/>
                  </a:cubicBezTo>
                  <a:close/>
                  <a:moveTo>
                    <a:pt x="2839179" y="7216140"/>
                  </a:moveTo>
                  <a:cubicBezTo>
                    <a:pt x="2816080" y="7208520"/>
                    <a:pt x="2808381" y="7193280"/>
                    <a:pt x="2808381" y="7170420"/>
                  </a:cubicBezTo>
                  <a:cubicBezTo>
                    <a:pt x="2816080" y="7147560"/>
                    <a:pt x="2839179" y="7139940"/>
                    <a:pt x="2854578" y="7139940"/>
                  </a:cubicBezTo>
                  <a:cubicBezTo>
                    <a:pt x="2877676" y="7147560"/>
                    <a:pt x="2893075" y="7170420"/>
                    <a:pt x="2885376" y="7185660"/>
                  </a:cubicBezTo>
                  <a:cubicBezTo>
                    <a:pt x="2877676" y="7208520"/>
                    <a:pt x="2862277" y="7216140"/>
                    <a:pt x="2846878" y="7216140"/>
                  </a:cubicBezTo>
                  <a:cubicBezTo>
                    <a:pt x="2846878" y="7216140"/>
                    <a:pt x="2839179" y="7216140"/>
                    <a:pt x="2839179" y="7216140"/>
                  </a:cubicBezTo>
                  <a:close/>
                  <a:moveTo>
                    <a:pt x="4516637" y="7185660"/>
                  </a:moveTo>
                  <a:cubicBezTo>
                    <a:pt x="4516637" y="7162800"/>
                    <a:pt x="4524336" y="7147560"/>
                    <a:pt x="4547434" y="7139940"/>
                  </a:cubicBezTo>
                  <a:cubicBezTo>
                    <a:pt x="4570533" y="7132320"/>
                    <a:pt x="4585932" y="7147560"/>
                    <a:pt x="4593631" y="7170420"/>
                  </a:cubicBezTo>
                  <a:cubicBezTo>
                    <a:pt x="4601330" y="7185660"/>
                    <a:pt x="4585932" y="7208520"/>
                    <a:pt x="4562833" y="7216140"/>
                  </a:cubicBezTo>
                  <a:cubicBezTo>
                    <a:pt x="4562833" y="7216140"/>
                    <a:pt x="4562833" y="7216140"/>
                    <a:pt x="4555134" y="7216140"/>
                  </a:cubicBezTo>
                  <a:cubicBezTo>
                    <a:pt x="4539735" y="7216140"/>
                    <a:pt x="4524336" y="7200900"/>
                    <a:pt x="4516637" y="7185660"/>
                  </a:cubicBezTo>
                  <a:close/>
                  <a:moveTo>
                    <a:pt x="2631550" y="7162800"/>
                  </a:moveTo>
                  <a:cubicBezTo>
                    <a:pt x="2608452" y="7155180"/>
                    <a:pt x="2600752" y="7132320"/>
                    <a:pt x="2600752" y="7109460"/>
                  </a:cubicBezTo>
                  <a:cubicBezTo>
                    <a:pt x="2608452" y="7094220"/>
                    <a:pt x="2631550" y="7078980"/>
                    <a:pt x="2654649" y="7086600"/>
                  </a:cubicBezTo>
                  <a:cubicBezTo>
                    <a:pt x="2670047" y="7094220"/>
                    <a:pt x="2685446" y="7117080"/>
                    <a:pt x="2677747" y="7132320"/>
                  </a:cubicBezTo>
                  <a:cubicBezTo>
                    <a:pt x="2670047" y="7155180"/>
                    <a:pt x="2654649" y="7162800"/>
                    <a:pt x="2639250" y="7162800"/>
                  </a:cubicBezTo>
                  <a:cubicBezTo>
                    <a:pt x="2639250" y="7162800"/>
                    <a:pt x="2631550" y="7162800"/>
                    <a:pt x="2631550" y="7162800"/>
                  </a:cubicBezTo>
                  <a:close/>
                  <a:moveTo>
                    <a:pt x="4724394" y="7132320"/>
                  </a:moveTo>
                  <a:cubicBezTo>
                    <a:pt x="4716695" y="7109460"/>
                    <a:pt x="4732094" y="7094220"/>
                    <a:pt x="4755192" y="7086600"/>
                  </a:cubicBezTo>
                  <a:cubicBezTo>
                    <a:pt x="4770591" y="7078980"/>
                    <a:pt x="4793689" y="7086600"/>
                    <a:pt x="4801389" y="7109460"/>
                  </a:cubicBezTo>
                  <a:cubicBezTo>
                    <a:pt x="4809088" y="7132320"/>
                    <a:pt x="4793689" y="7155180"/>
                    <a:pt x="4778291" y="7155180"/>
                  </a:cubicBezTo>
                  <a:cubicBezTo>
                    <a:pt x="4770591" y="7162800"/>
                    <a:pt x="4770591" y="7162800"/>
                    <a:pt x="4762891" y="7162800"/>
                  </a:cubicBezTo>
                  <a:cubicBezTo>
                    <a:pt x="4747492" y="7162800"/>
                    <a:pt x="4732094" y="7147560"/>
                    <a:pt x="4724394" y="7132320"/>
                  </a:cubicBezTo>
                  <a:close/>
                  <a:moveTo>
                    <a:pt x="2423793" y="7094220"/>
                  </a:moveTo>
                  <a:cubicBezTo>
                    <a:pt x="2400694" y="7086600"/>
                    <a:pt x="2392995" y="7063740"/>
                    <a:pt x="2400694" y="7040880"/>
                  </a:cubicBezTo>
                  <a:cubicBezTo>
                    <a:pt x="2408394" y="7025640"/>
                    <a:pt x="2431492" y="7010400"/>
                    <a:pt x="2446891" y="7018020"/>
                  </a:cubicBezTo>
                  <a:cubicBezTo>
                    <a:pt x="2469990" y="7025640"/>
                    <a:pt x="2477689" y="7048500"/>
                    <a:pt x="2469990" y="7071360"/>
                  </a:cubicBezTo>
                  <a:cubicBezTo>
                    <a:pt x="2469990" y="7086600"/>
                    <a:pt x="2454591" y="7094220"/>
                    <a:pt x="2439192" y="7094220"/>
                  </a:cubicBezTo>
                  <a:cubicBezTo>
                    <a:pt x="2431492" y="7094220"/>
                    <a:pt x="2423793" y="7094220"/>
                    <a:pt x="2423793" y="7094220"/>
                  </a:cubicBezTo>
                  <a:close/>
                  <a:moveTo>
                    <a:pt x="4932151" y="7063740"/>
                  </a:moveTo>
                  <a:cubicBezTo>
                    <a:pt x="4924452" y="7048500"/>
                    <a:pt x="4932151" y="7025640"/>
                    <a:pt x="4955249" y="7018020"/>
                  </a:cubicBezTo>
                  <a:cubicBezTo>
                    <a:pt x="4970649" y="7010400"/>
                    <a:pt x="4993747" y="7018020"/>
                    <a:pt x="5001447" y="7040880"/>
                  </a:cubicBezTo>
                  <a:cubicBezTo>
                    <a:pt x="5009146" y="7063740"/>
                    <a:pt x="5001447" y="7078980"/>
                    <a:pt x="4978348" y="7086600"/>
                  </a:cubicBezTo>
                  <a:cubicBezTo>
                    <a:pt x="4978348" y="7094220"/>
                    <a:pt x="4970649" y="7094220"/>
                    <a:pt x="4970649" y="7094220"/>
                  </a:cubicBezTo>
                  <a:cubicBezTo>
                    <a:pt x="4947550" y="7094220"/>
                    <a:pt x="4939851" y="7078980"/>
                    <a:pt x="4932151" y="7063740"/>
                  </a:cubicBezTo>
                  <a:close/>
                  <a:moveTo>
                    <a:pt x="2223735" y="7010400"/>
                  </a:moveTo>
                  <a:cubicBezTo>
                    <a:pt x="2200636" y="7002780"/>
                    <a:pt x="2192937" y="6979920"/>
                    <a:pt x="2200636" y="6964680"/>
                  </a:cubicBezTo>
                  <a:cubicBezTo>
                    <a:pt x="2208336" y="6941820"/>
                    <a:pt x="2231434" y="6934200"/>
                    <a:pt x="2254533" y="6941820"/>
                  </a:cubicBezTo>
                  <a:cubicBezTo>
                    <a:pt x="2269932" y="6949440"/>
                    <a:pt x="2277631" y="6972300"/>
                    <a:pt x="2269932" y="6995160"/>
                  </a:cubicBezTo>
                  <a:cubicBezTo>
                    <a:pt x="2262232" y="7002780"/>
                    <a:pt x="2254533" y="7018020"/>
                    <a:pt x="2239134" y="7018020"/>
                  </a:cubicBezTo>
                  <a:cubicBezTo>
                    <a:pt x="2231434" y="7018020"/>
                    <a:pt x="2223735" y="7010400"/>
                    <a:pt x="2223735" y="7010400"/>
                  </a:cubicBezTo>
                  <a:close/>
                  <a:moveTo>
                    <a:pt x="5132209" y="6987540"/>
                  </a:moveTo>
                  <a:cubicBezTo>
                    <a:pt x="5124510" y="6972300"/>
                    <a:pt x="5132209" y="6949440"/>
                    <a:pt x="5147608" y="6941820"/>
                  </a:cubicBezTo>
                  <a:cubicBezTo>
                    <a:pt x="5170706" y="6934200"/>
                    <a:pt x="5193805" y="6941820"/>
                    <a:pt x="5201504" y="6957060"/>
                  </a:cubicBezTo>
                  <a:cubicBezTo>
                    <a:pt x="5209203" y="6979920"/>
                    <a:pt x="5201504" y="7002780"/>
                    <a:pt x="5178406" y="7010400"/>
                  </a:cubicBezTo>
                  <a:cubicBezTo>
                    <a:pt x="5178406" y="7010400"/>
                    <a:pt x="5170706" y="7010400"/>
                    <a:pt x="5163007" y="7010400"/>
                  </a:cubicBezTo>
                  <a:cubicBezTo>
                    <a:pt x="5147608" y="7010400"/>
                    <a:pt x="5139908" y="7002780"/>
                    <a:pt x="5132209" y="6987540"/>
                  </a:cubicBezTo>
                  <a:close/>
                  <a:moveTo>
                    <a:pt x="2023677" y="6918960"/>
                  </a:moveTo>
                  <a:cubicBezTo>
                    <a:pt x="2008278" y="6911340"/>
                    <a:pt x="2000578" y="6888480"/>
                    <a:pt x="2008278" y="6865620"/>
                  </a:cubicBezTo>
                  <a:cubicBezTo>
                    <a:pt x="2015978" y="6850380"/>
                    <a:pt x="2039076" y="6842760"/>
                    <a:pt x="2062174" y="6850380"/>
                  </a:cubicBezTo>
                  <a:cubicBezTo>
                    <a:pt x="2077573" y="6858000"/>
                    <a:pt x="2085273" y="6880860"/>
                    <a:pt x="2077573" y="6903720"/>
                  </a:cubicBezTo>
                  <a:cubicBezTo>
                    <a:pt x="2069874" y="6918960"/>
                    <a:pt x="2054475" y="6926580"/>
                    <a:pt x="2039076" y="6926580"/>
                  </a:cubicBezTo>
                  <a:cubicBezTo>
                    <a:pt x="2039076" y="6926580"/>
                    <a:pt x="2031377" y="6918960"/>
                    <a:pt x="2023677" y="6918960"/>
                  </a:cubicBezTo>
                  <a:close/>
                  <a:moveTo>
                    <a:pt x="5324568" y="6903720"/>
                  </a:moveTo>
                  <a:cubicBezTo>
                    <a:pt x="5316868" y="6880860"/>
                    <a:pt x="5324568" y="6858000"/>
                    <a:pt x="5339967" y="6850380"/>
                  </a:cubicBezTo>
                  <a:cubicBezTo>
                    <a:pt x="5363065" y="6842760"/>
                    <a:pt x="5386163" y="6850380"/>
                    <a:pt x="5393863" y="6865620"/>
                  </a:cubicBezTo>
                  <a:cubicBezTo>
                    <a:pt x="5401563" y="6880860"/>
                    <a:pt x="5393863" y="6903720"/>
                    <a:pt x="5378464" y="6918960"/>
                  </a:cubicBezTo>
                  <a:cubicBezTo>
                    <a:pt x="5370764" y="6918960"/>
                    <a:pt x="5363065" y="6918960"/>
                    <a:pt x="5355366" y="6918960"/>
                  </a:cubicBezTo>
                  <a:cubicBezTo>
                    <a:pt x="5347666" y="6918960"/>
                    <a:pt x="5332267" y="6911340"/>
                    <a:pt x="5324568" y="6903720"/>
                  </a:cubicBezTo>
                  <a:close/>
                  <a:moveTo>
                    <a:pt x="1831319" y="6819900"/>
                  </a:moveTo>
                  <a:cubicBezTo>
                    <a:pt x="1815920" y="6804660"/>
                    <a:pt x="1808220" y="6781800"/>
                    <a:pt x="1823619" y="6766560"/>
                  </a:cubicBezTo>
                  <a:cubicBezTo>
                    <a:pt x="1831319" y="6743700"/>
                    <a:pt x="1854417" y="6743700"/>
                    <a:pt x="1877516" y="6751320"/>
                  </a:cubicBezTo>
                  <a:cubicBezTo>
                    <a:pt x="1892914" y="6758940"/>
                    <a:pt x="1900614" y="6781800"/>
                    <a:pt x="1885215" y="6804660"/>
                  </a:cubicBezTo>
                  <a:cubicBezTo>
                    <a:pt x="1877516" y="6812280"/>
                    <a:pt x="1869816" y="6819900"/>
                    <a:pt x="1854417" y="6819900"/>
                  </a:cubicBezTo>
                  <a:cubicBezTo>
                    <a:pt x="1846718" y="6819900"/>
                    <a:pt x="1839018" y="6819900"/>
                    <a:pt x="1831319" y="6819900"/>
                  </a:cubicBezTo>
                  <a:close/>
                  <a:moveTo>
                    <a:pt x="5516926" y="6797040"/>
                  </a:moveTo>
                  <a:cubicBezTo>
                    <a:pt x="5501527" y="6781800"/>
                    <a:pt x="5509227" y="6758940"/>
                    <a:pt x="5524625" y="6751320"/>
                  </a:cubicBezTo>
                  <a:cubicBezTo>
                    <a:pt x="5547724" y="6736080"/>
                    <a:pt x="5570822" y="6743700"/>
                    <a:pt x="5578522" y="6758940"/>
                  </a:cubicBezTo>
                  <a:cubicBezTo>
                    <a:pt x="5593921" y="6781800"/>
                    <a:pt x="5586221" y="6804660"/>
                    <a:pt x="5563123" y="6812280"/>
                  </a:cubicBezTo>
                  <a:cubicBezTo>
                    <a:pt x="5563123" y="6819900"/>
                    <a:pt x="5555423" y="6819900"/>
                    <a:pt x="5547724" y="6819900"/>
                  </a:cubicBezTo>
                  <a:cubicBezTo>
                    <a:pt x="5532325" y="6819900"/>
                    <a:pt x="5524625" y="6812280"/>
                    <a:pt x="5516926" y="6797040"/>
                  </a:cubicBezTo>
                  <a:close/>
                  <a:moveTo>
                    <a:pt x="1654359" y="6705600"/>
                  </a:moveTo>
                  <a:cubicBezTo>
                    <a:pt x="1631261" y="6690360"/>
                    <a:pt x="1631261" y="6667500"/>
                    <a:pt x="1638960" y="6652260"/>
                  </a:cubicBezTo>
                  <a:cubicBezTo>
                    <a:pt x="1654359" y="6629400"/>
                    <a:pt x="1677458" y="6629400"/>
                    <a:pt x="1692857" y="6637020"/>
                  </a:cubicBezTo>
                  <a:cubicBezTo>
                    <a:pt x="1708255" y="6652260"/>
                    <a:pt x="1715955" y="6675120"/>
                    <a:pt x="1700556" y="6690360"/>
                  </a:cubicBezTo>
                  <a:cubicBezTo>
                    <a:pt x="1700556" y="6705600"/>
                    <a:pt x="1685157" y="6705600"/>
                    <a:pt x="1669758" y="6705600"/>
                  </a:cubicBezTo>
                  <a:cubicBezTo>
                    <a:pt x="1662059" y="6705600"/>
                    <a:pt x="1654359" y="6705600"/>
                    <a:pt x="1654359" y="6705600"/>
                  </a:cubicBezTo>
                  <a:close/>
                  <a:moveTo>
                    <a:pt x="5694014" y="6690360"/>
                  </a:moveTo>
                  <a:cubicBezTo>
                    <a:pt x="5686314" y="6667500"/>
                    <a:pt x="5686314" y="6644640"/>
                    <a:pt x="5709412" y="6637020"/>
                  </a:cubicBezTo>
                  <a:cubicBezTo>
                    <a:pt x="5724811" y="6621780"/>
                    <a:pt x="5747910" y="6629400"/>
                    <a:pt x="5763309" y="6644640"/>
                  </a:cubicBezTo>
                  <a:cubicBezTo>
                    <a:pt x="5771009" y="6667500"/>
                    <a:pt x="5771009" y="6690360"/>
                    <a:pt x="5747910" y="6697980"/>
                  </a:cubicBezTo>
                  <a:cubicBezTo>
                    <a:pt x="5740210" y="6705600"/>
                    <a:pt x="5732511" y="6705600"/>
                    <a:pt x="5724811" y="6705600"/>
                  </a:cubicBezTo>
                  <a:cubicBezTo>
                    <a:pt x="5717112" y="6705600"/>
                    <a:pt x="5701713" y="6697980"/>
                    <a:pt x="5694014" y="6690360"/>
                  </a:cubicBezTo>
                  <a:close/>
                  <a:moveTo>
                    <a:pt x="1477400" y="6576060"/>
                  </a:moveTo>
                  <a:cubicBezTo>
                    <a:pt x="1454301" y="6568440"/>
                    <a:pt x="1454301" y="6537960"/>
                    <a:pt x="1469700" y="6522720"/>
                  </a:cubicBezTo>
                  <a:cubicBezTo>
                    <a:pt x="1477400" y="6507480"/>
                    <a:pt x="1500498" y="6507480"/>
                    <a:pt x="1523596" y="6515100"/>
                  </a:cubicBezTo>
                  <a:cubicBezTo>
                    <a:pt x="1538995" y="6530340"/>
                    <a:pt x="1538995" y="6553200"/>
                    <a:pt x="1531296" y="6568440"/>
                  </a:cubicBezTo>
                  <a:cubicBezTo>
                    <a:pt x="1523596" y="6583680"/>
                    <a:pt x="1508197" y="6583680"/>
                    <a:pt x="1500498" y="6583680"/>
                  </a:cubicBezTo>
                  <a:cubicBezTo>
                    <a:pt x="1492799" y="6583680"/>
                    <a:pt x="1477400" y="6583680"/>
                    <a:pt x="1477400" y="6576060"/>
                  </a:cubicBezTo>
                  <a:close/>
                  <a:moveTo>
                    <a:pt x="5870973" y="6568440"/>
                  </a:moveTo>
                  <a:cubicBezTo>
                    <a:pt x="5863274" y="6553200"/>
                    <a:pt x="5863274" y="6522720"/>
                    <a:pt x="5878673" y="6515100"/>
                  </a:cubicBezTo>
                  <a:cubicBezTo>
                    <a:pt x="5894072" y="6499860"/>
                    <a:pt x="5917170" y="6507480"/>
                    <a:pt x="5932569" y="6522720"/>
                  </a:cubicBezTo>
                  <a:cubicBezTo>
                    <a:pt x="5947968" y="6537960"/>
                    <a:pt x="5940268" y="6560820"/>
                    <a:pt x="5924869" y="6576060"/>
                  </a:cubicBezTo>
                  <a:cubicBezTo>
                    <a:pt x="5917170" y="6576060"/>
                    <a:pt x="5909470" y="6583680"/>
                    <a:pt x="5901771" y="6583680"/>
                  </a:cubicBezTo>
                  <a:cubicBezTo>
                    <a:pt x="5894072" y="6583680"/>
                    <a:pt x="5878673" y="6576060"/>
                    <a:pt x="5870973" y="6568440"/>
                  </a:cubicBezTo>
                  <a:close/>
                  <a:moveTo>
                    <a:pt x="1308140" y="6446520"/>
                  </a:moveTo>
                  <a:cubicBezTo>
                    <a:pt x="1285041" y="6431280"/>
                    <a:pt x="1285041" y="6408420"/>
                    <a:pt x="1300440" y="6393180"/>
                  </a:cubicBezTo>
                  <a:cubicBezTo>
                    <a:pt x="1315839" y="6370320"/>
                    <a:pt x="1338937" y="6370320"/>
                    <a:pt x="1354336" y="6385560"/>
                  </a:cubicBezTo>
                  <a:cubicBezTo>
                    <a:pt x="1369735" y="6400800"/>
                    <a:pt x="1369735" y="6423660"/>
                    <a:pt x="1362036" y="6438900"/>
                  </a:cubicBezTo>
                  <a:cubicBezTo>
                    <a:pt x="1354336" y="6446520"/>
                    <a:pt x="1338937" y="6454140"/>
                    <a:pt x="1331238" y="6454140"/>
                  </a:cubicBezTo>
                  <a:cubicBezTo>
                    <a:pt x="1323538" y="6454140"/>
                    <a:pt x="1315839" y="6446520"/>
                    <a:pt x="1308140" y="6446520"/>
                  </a:cubicBezTo>
                  <a:close/>
                  <a:moveTo>
                    <a:pt x="6040233" y="6438900"/>
                  </a:moveTo>
                  <a:cubicBezTo>
                    <a:pt x="6024834" y="6416040"/>
                    <a:pt x="6032534" y="6393180"/>
                    <a:pt x="6047933" y="6385560"/>
                  </a:cubicBezTo>
                  <a:cubicBezTo>
                    <a:pt x="6063331" y="6370320"/>
                    <a:pt x="6086430" y="6370320"/>
                    <a:pt x="6101829" y="6385560"/>
                  </a:cubicBezTo>
                  <a:cubicBezTo>
                    <a:pt x="6109529" y="6400800"/>
                    <a:pt x="6109529" y="6423660"/>
                    <a:pt x="6094130" y="6438900"/>
                  </a:cubicBezTo>
                  <a:cubicBezTo>
                    <a:pt x="6086430" y="6446520"/>
                    <a:pt x="6078731" y="6446520"/>
                    <a:pt x="6071031" y="6446520"/>
                  </a:cubicBezTo>
                  <a:cubicBezTo>
                    <a:pt x="6055632" y="6446520"/>
                    <a:pt x="6047933" y="6446520"/>
                    <a:pt x="6040233" y="6438900"/>
                  </a:cubicBezTo>
                  <a:close/>
                  <a:moveTo>
                    <a:pt x="1146451" y="6301740"/>
                  </a:moveTo>
                  <a:cubicBezTo>
                    <a:pt x="1131052" y="6286500"/>
                    <a:pt x="1131052" y="6263640"/>
                    <a:pt x="1146451" y="6248400"/>
                  </a:cubicBezTo>
                  <a:cubicBezTo>
                    <a:pt x="1154150" y="6233160"/>
                    <a:pt x="1184948" y="6233160"/>
                    <a:pt x="1200347" y="6240780"/>
                  </a:cubicBezTo>
                  <a:cubicBezTo>
                    <a:pt x="1215746" y="6256020"/>
                    <a:pt x="1215746" y="6286500"/>
                    <a:pt x="1200347" y="6301740"/>
                  </a:cubicBezTo>
                  <a:cubicBezTo>
                    <a:pt x="1192648" y="6309360"/>
                    <a:pt x="1177249" y="6309360"/>
                    <a:pt x="1169549" y="6309360"/>
                  </a:cubicBezTo>
                  <a:cubicBezTo>
                    <a:pt x="1161850" y="6309360"/>
                    <a:pt x="1154150" y="6309360"/>
                    <a:pt x="1146451" y="6301740"/>
                  </a:cubicBezTo>
                  <a:close/>
                  <a:moveTo>
                    <a:pt x="6201665" y="6294120"/>
                  </a:moveTo>
                  <a:cubicBezTo>
                    <a:pt x="6186266" y="6278880"/>
                    <a:pt x="6186266" y="6256020"/>
                    <a:pt x="6201665" y="6240780"/>
                  </a:cubicBezTo>
                  <a:cubicBezTo>
                    <a:pt x="6217064" y="6225540"/>
                    <a:pt x="6240163" y="6225540"/>
                    <a:pt x="6255562" y="6240780"/>
                  </a:cubicBezTo>
                  <a:cubicBezTo>
                    <a:pt x="6270961" y="6256020"/>
                    <a:pt x="6270961" y="6278880"/>
                    <a:pt x="6255562" y="6294120"/>
                  </a:cubicBezTo>
                  <a:cubicBezTo>
                    <a:pt x="6247862" y="6301740"/>
                    <a:pt x="6240163" y="6309360"/>
                    <a:pt x="6232463" y="6309360"/>
                  </a:cubicBezTo>
                  <a:cubicBezTo>
                    <a:pt x="6217064" y="6309360"/>
                    <a:pt x="6209365" y="6301740"/>
                    <a:pt x="6201665" y="6294120"/>
                  </a:cubicBezTo>
                  <a:close/>
                  <a:moveTo>
                    <a:pt x="992590" y="6149340"/>
                  </a:moveTo>
                  <a:cubicBezTo>
                    <a:pt x="977191" y="6134100"/>
                    <a:pt x="977191" y="6103620"/>
                    <a:pt x="992590" y="6096000"/>
                  </a:cubicBezTo>
                  <a:cubicBezTo>
                    <a:pt x="1007989" y="6080760"/>
                    <a:pt x="1031087" y="6080760"/>
                    <a:pt x="1046486" y="6096000"/>
                  </a:cubicBezTo>
                  <a:cubicBezTo>
                    <a:pt x="1061885" y="6111240"/>
                    <a:pt x="1061885" y="6134100"/>
                    <a:pt x="1046486" y="6149340"/>
                  </a:cubicBezTo>
                  <a:cubicBezTo>
                    <a:pt x="1038787" y="6156960"/>
                    <a:pt x="1031087" y="6156960"/>
                    <a:pt x="1023388" y="6156960"/>
                  </a:cubicBezTo>
                  <a:cubicBezTo>
                    <a:pt x="1007989" y="6156960"/>
                    <a:pt x="1000289" y="6156960"/>
                    <a:pt x="992590" y="6149340"/>
                  </a:cubicBezTo>
                  <a:close/>
                  <a:moveTo>
                    <a:pt x="6355655" y="6141720"/>
                  </a:moveTo>
                  <a:cubicBezTo>
                    <a:pt x="6340256" y="6126480"/>
                    <a:pt x="6340256" y="6103620"/>
                    <a:pt x="6347955" y="6088380"/>
                  </a:cubicBezTo>
                  <a:cubicBezTo>
                    <a:pt x="6363354" y="6073140"/>
                    <a:pt x="6386452" y="6073140"/>
                    <a:pt x="6401851" y="6088380"/>
                  </a:cubicBezTo>
                  <a:cubicBezTo>
                    <a:pt x="6424950" y="6103620"/>
                    <a:pt x="6424950" y="6126480"/>
                    <a:pt x="6409551" y="6141720"/>
                  </a:cubicBezTo>
                  <a:cubicBezTo>
                    <a:pt x="6401851" y="6149340"/>
                    <a:pt x="6386452" y="6156960"/>
                    <a:pt x="6378753" y="6156960"/>
                  </a:cubicBezTo>
                  <a:cubicBezTo>
                    <a:pt x="6371053" y="6156960"/>
                    <a:pt x="6363354" y="6149340"/>
                    <a:pt x="6355655" y="6141720"/>
                  </a:cubicBezTo>
                  <a:close/>
                  <a:moveTo>
                    <a:pt x="846428" y="5981700"/>
                  </a:moveTo>
                  <a:cubicBezTo>
                    <a:pt x="838729" y="5966460"/>
                    <a:pt x="838729" y="5943600"/>
                    <a:pt x="854128" y="5928360"/>
                  </a:cubicBezTo>
                  <a:cubicBezTo>
                    <a:pt x="869527" y="5920740"/>
                    <a:pt x="892625" y="5920740"/>
                    <a:pt x="908024" y="5935980"/>
                  </a:cubicBezTo>
                  <a:cubicBezTo>
                    <a:pt x="923423" y="5951220"/>
                    <a:pt x="915723" y="5974080"/>
                    <a:pt x="900325" y="5989320"/>
                  </a:cubicBezTo>
                  <a:cubicBezTo>
                    <a:pt x="892625" y="5996940"/>
                    <a:pt x="884926" y="5996940"/>
                    <a:pt x="877226" y="5996940"/>
                  </a:cubicBezTo>
                  <a:cubicBezTo>
                    <a:pt x="869527" y="5996940"/>
                    <a:pt x="854128" y="5996940"/>
                    <a:pt x="846428" y="5981700"/>
                  </a:cubicBezTo>
                  <a:close/>
                  <a:moveTo>
                    <a:pt x="6494116" y="5989320"/>
                  </a:moveTo>
                  <a:cubicBezTo>
                    <a:pt x="6478718" y="5974080"/>
                    <a:pt x="6478718" y="5951220"/>
                    <a:pt x="6494116" y="5935980"/>
                  </a:cubicBezTo>
                  <a:cubicBezTo>
                    <a:pt x="6501816" y="5913120"/>
                    <a:pt x="6524914" y="5913120"/>
                    <a:pt x="6548013" y="5928360"/>
                  </a:cubicBezTo>
                  <a:cubicBezTo>
                    <a:pt x="6563412" y="5943600"/>
                    <a:pt x="6563412" y="5966460"/>
                    <a:pt x="6548013" y="5981700"/>
                  </a:cubicBezTo>
                  <a:cubicBezTo>
                    <a:pt x="6540313" y="5989320"/>
                    <a:pt x="6532614" y="5996940"/>
                    <a:pt x="6517215" y="5996940"/>
                  </a:cubicBezTo>
                  <a:cubicBezTo>
                    <a:pt x="6509516" y="5996940"/>
                    <a:pt x="6501816" y="5989320"/>
                    <a:pt x="6494116" y="5989320"/>
                  </a:cubicBezTo>
                  <a:close/>
                  <a:moveTo>
                    <a:pt x="715537" y="5814060"/>
                  </a:moveTo>
                  <a:cubicBezTo>
                    <a:pt x="700138" y="5798820"/>
                    <a:pt x="707838" y="5775960"/>
                    <a:pt x="723237" y="5760720"/>
                  </a:cubicBezTo>
                  <a:cubicBezTo>
                    <a:pt x="738636" y="5753100"/>
                    <a:pt x="761734" y="5753100"/>
                    <a:pt x="777133" y="5768340"/>
                  </a:cubicBezTo>
                  <a:cubicBezTo>
                    <a:pt x="792532" y="5791200"/>
                    <a:pt x="784833" y="5814060"/>
                    <a:pt x="769434" y="5821680"/>
                  </a:cubicBezTo>
                  <a:cubicBezTo>
                    <a:pt x="761734" y="5829300"/>
                    <a:pt x="754035" y="5829300"/>
                    <a:pt x="746335" y="5829300"/>
                  </a:cubicBezTo>
                  <a:cubicBezTo>
                    <a:pt x="738636" y="5829300"/>
                    <a:pt x="723237" y="5829300"/>
                    <a:pt x="715537" y="5814060"/>
                  </a:cubicBezTo>
                  <a:close/>
                  <a:moveTo>
                    <a:pt x="6632579" y="5821680"/>
                  </a:moveTo>
                  <a:cubicBezTo>
                    <a:pt x="6609480" y="5806440"/>
                    <a:pt x="6609480" y="5783580"/>
                    <a:pt x="6624879" y="5768340"/>
                  </a:cubicBezTo>
                  <a:cubicBezTo>
                    <a:pt x="6632579" y="5745480"/>
                    <a:pt x="6655677" y="5745480"/>
                    <a:pt x="6671077" y="5760720"/>
                  </a:cubicBezTo>
                  <a:cubicBezTo>
                    <a:pt x="6694175" y="5768340"/>
                    <a:pt x="6694175" y="5791200"/>
                    <a:pt x="6686476" y="5814060"/>
                  </a:cubicBezTo>
                  <a:cubicBezTo>
                    <a:pt x="6678776" y="5821680"/>
                    <a:pt x="6663377" y="5829300"/>
                    <a:pt x="6655677" y="5829300"/>
                  </a:cubicBezTo>
                  <a:cubicBezTo>
                    <a:pt x="6647978" y="5829300"/>
                    <a:pt x="6632579" y="5821680"/>
                    <a:pt x="6632579" y="5821680"/>
                  </a:cubicBezTo>
                  <a:close/>
                  <a:moveTo>
                    <a:pt x="592474" y="5638800"/>
                  </a:moveTo>
                  <a:cubicBezTo>
                    <a:pt x="584775" y="5623560"/>
                    <a:pt x="584775" y="5600700"/>
                    <a:pt x="607873" y="5585460"/>
                  </a:cubicBezTo>
                  <a:cubicBezTo>
                    <a:pt x="623272" y="5577840"/>
                    <a:pt x="646370" y="5577840"/>
                    <a:pt x="654070" y="5600700"/>
                  </a:cubicBezTo>
                  <a:cubicBezTo>
                    <a:pt x="669469" y="5615940"/>
                    <a:pt x="661769" y="5638800"/>
                    <a:pt x="646370" y="5654040"/>
                  </a:cubicBezTo>
                  <a:cubicBezTo>
                    <a:pt x="638671" y="5654040"/>
                    <a:pt x="630971" y="5654040"/>
                    <a:pt x="623272" y="5654040"/>
                  </a:cubicBezTo>
                  <a:cubicBezTo>
                    <a:pt x="615573" y="5654040"/>
                    <a:pt x="600174" y="5654040"/>
                    <a:pt x="592474" y="5638800"/>
                  </a:cubicBezTo>
                  <a:close/>
                  <a:moveTo>
                    <a:pt x="6755771" y="5646420"/>
                  </a:moveTo>
                  <a:cubicBezTo>
                    <a:pt x="6732673" y="5631180"/>
                    <a:pt x="6732673" y="5608320"/>
                    <a:pt x="6740372" y="5593080"/>
                  </a:cubicBezTo>
                  <a:cubicBezTo>
                    <a:pt x="6755771" y="5577840"/>
                    <a:pt x="6778869" y="5570220"/>
                    <a:pt x="6794268" y="5577840"/>
                  </a:cubicBezTo>
                  <a:cubicBezTo>
                    <a:pt x="6809667" y="5593080"/>
                    <a:pt x="6817366" y="5615940"/>
                    <a:pt x="6809667" y="5631180"/>
                  </a:cubicBezTo>
                  <a:cubicBezTo>
                    <a:pt x="6801967" y="5646420"/>
                    <a:pt x="6786568" y="5654040"/>
                    <a:pt x="6771170" y="5654040"/>
                  </a:cubicBezTo>
                  <a:cubicBezTo>
                    <a:pt x="6763470" y="5654040"/>
                    <a:pt x="6755771" y="5646420"/>
                    <a:pt x="6755771" y="5646420"/>
                  </a:cubicBezTo>
                  <a:close/>
                  <a:moveTo>
                    <a:pt x="477111" y="5455920"/>
                  </a:moveTo>
                  <a:cubicBezTo>
                    <a:pt x="469411" y="5440680"/>
                    <a:pt x="477111" y="5417820"/>
                    <a:pt x="492509" y="5402580"/>
                  </a:cubicBezTo>
                  <a:cubicBezTo>
                    <a:pt x="515608" y="5394960"/>
                    <a:pt x="538706" y="5402580"/>
                    <a:pt x="546406" y="5417820"/>
                  </a:cubicBezTo>
                  <a:cubicBezTo>
                    <a:pt x="561805" y="5433060"/>
                    <a:pt x="554105" y="5455920"/>
                    <a:pt x="531007" y="5471160"/>
                  </a:cubicBezTo>
                  <a:cubicBezTo>
                    <a:pt x="523307" y="5471160"/>
                    <a:pt x="523307" y="5471160"/>
                    <a:pt x="515608" y="5471160"/>
                  </a:cubicBezTo>
                  <a:cubicBezTo>
                    <a:pt x="500209" y="5471160"/>
                    <a:pt x="484810" y="5471160"/>
                    <a:pt x="477111" y="5455920"/>
                  </a:cubicBezTo>
                  <a:close/>
                  <a:moveTo>
                    <a:pt x="6863563" y="5463540"/>
                  </a:moveTo>
                  <a:cubicBezTo>
                    <a:pt x="6848164" y="5455920"/>
                    <a:pt x="6840465" y="5433060"/>
                    <a:pt x="6848164" y="5410200"/>
                  </a:cubicBezTo>
                  <a:cubicBezTo>
                    <a:pt x="6863563" y="5394960"/>
                    <a:pt x="6886661" y="5387340"/>
                    <a:pt x="6902060" y="5394960"/>
                  </a:cubicBezTo>
                  <a:cubicBezTo>
                    <a:pt x="6925159" y="5410200"/>
                    <a:pt x="6925159" y="5433060"/>
                    <a:pt x="6917459" y="5448300"/>
                  </a:cubicBezTo>
                  <a:cubicBezTo>
                    <a:pt x="6909760" y="5463540"/>
                    <a:pt x="6902060" y="5471160"/>
                    <a:pt x="6886661" y="5471160"/>
                  </a:cubicBezTo>
                  <a:cubicBezTo>
                    <a:pt x="6878962" y="5471160"/>
                    <a:pt x="6871263" y="5471160"/>
                    <a:pt x="6863563" y="5463540"/>
                  </a:cubicBezTo>
                  <a:close/>
                  <a:moveTo>
                    <a:pt x="377017" y="5265420"/>
                  </a:moveTo>
                  <a:cubicBezTo>
                    <a:pt x="369318" y="5250180"/>
                    <a:pt x="377017" y="5227320"/>
                    <a:pt x="400116" y="5212080"/>
                  </a:cubicBezTo>
                  <a:cubicBezTo>
                    <a:pt x="415515" y="5204460"/>
                    <a:pt x="438613" y="5212080"/>
                    <a:pt x="446313" y="5234940"/>
                  </a:cubicBezTo>
                  <a:cubicBezTo>
                    <a:pt x="454012" y="5250180"/>
                    <a:pt x="446313" y="5273040"/>
                    <a:pt x="430914" y="5280660"/>
                  </a:cubicBezTo>
                  <a:cubicBezTo>
                    <a:pt x="423214" y="5288280"/>
                    <a:pt x="423214" y="5288280"/>
                    <a:pt x="415515" y="5288280"/>
                  </a:cubicBezTo>
                  <a:cubicBezTo>
                    <a:pt x="400116" y="5288280"/>
                    <a:pt x="384717" y="5280660"/>
                    <a:pt x="377017" y="5265420"/>
                  </a:cubicBezTo>
                  <a:close/>
                  <a:moveTo>
                    <a:pt x="6971227" y="5280660"/>
                  </a:moveTo>
                  <a:cubicBezTo>
                    <a:pt x="6948129" y="5265420"/>
                    <a:pt x="6940429" y="5242560"/>
                    <a:pt x="6948129" y="5227320"/>
                  </a:cubicBezTo>
                  <a:cubicBezTo>
                    <a:pt x="6955828" y="5204460"/>
                    <a:pt x="6978927" y="5196840"/>
                    <a:pt x="7002025" y="5212080"/>
                  </a:cubicBezTo>
                  <a:cubicBezTo>
                    <a:pt x="7017424" y="5219700"/>
                    <a:pt x="7025124" y="5242560"/>
                    <a:pt x="7017424" y="5257800"/>
                  </a:cubicBezTo>
                  <a:cubicBezTo>
                    <a:pt x="7009725" y="5273040"/>
                    <a:pt x="7002025" y="5280660"/>
                    <a:pt x="6986626" y="5280660"/>
                  </a:cubicBezTo>
                  <a:cubicBezTo>
                    <a:pt x="6978927" y="5280660"/>
                    <a:pt x="6971227" y="5280660"/>
                    <a:pt x="6971227" y="5280660"/>
                  </a:cubicBezTo>
                  <a:close/>
                  <a:moveTo>
                    <a:pt x="292452" y="5067300"/>
                  </a:moveTo>
                  <a:cubicBezTo>
                    <a:pt x="284752" y="5052060"/>
                    <a:pt x="292452" y="5029200"/>
                    <a:pt x="307850" y="5021580"/>
                  </a:cubicBezTo>
                  <a:cubicBezTo>
                    <a:pt x="330949" y="5013960"/>
                    <a:pt x="354047" y="5021580"/>
                    <a:pt x="361747" y="5044440"/>
                  </a:cubicBezTo>
                  <a:cubicBezTo>
                    <a:pt x="369446" y="5059680"/>
                    <a:pt x="361747" y="5082540"/>
                    <a:pt x="338648" y="5090160"/>
                  </a:cubicBezTo>
                  <a:cubicBezTo>
                    <a:pt x="338648" y="5090160"/>
                    <a:pt x="330949" y="5097780"/>
                    <a:pt x="323249" y="5097780"/>
                  </a:cubicBezTo>
                  <a:cubicBezTo>
                    <a:pt x="307850" y="5097780"/>
                    <a:pt x="292452" y="5082540"/>
                    <a:pt x="292452" y="5067300"/>
                  </a:cubicBezTo>
                  <a:close/>
                  <a:moveTo>
                    <a:pt x="7055921" y="5082540"/>
                  </a:moveTo>
                  <a:cubicBezTo>
                    <a:pt x="7040523" y="5074920"/>
                    <a:pt x="7032823" y="5052060"/>
                    <a:pt x="7040523" y="5036820"/>
                  </a:cubicBezTo>
                  <a:cubicBezTo>
                    <a:pt x="7048222" y="5013960"/>
                    <a:pt x="7071320" y="5006340"/>
                    <a:pt x="7086719" y="5013960"/>
                  </a:cubicBezTo>
                  <a:cubicBezTo>
                    <a:pt x="7109818" y="5021580"/>
                    <a:pt x="7117517" y="5044440"/>
                    <a:pt x="7109818" y="5067300"/>
                  </a:cubicBezTo>
                  <a:cubicBezTo>
                    <a:pt x="7102118" y="5074920"/>
                    <a:pt x="7086719" y="5090160"/>
                    <a:pt x="7071320" y="5090160"/>
                  </a:cubicBezTo>
                  <a:cubicBezTo>
                    <a:pt x="7071320" y="5090160"/>
                    <a:pt x="7063621" y="5082540"/>
                    <a:pt x="7055921" y="5082540"/>
                  </a:cubicBezTo>
                  <a:close/>
                  <a:moveTo>
                    <a:pt x="215457" y="4869180"/>
                  </a:moveTo>
                  <a:cubicBezTo>
                    <a:pt x="207757" y="4853940"/>
                    <a:pt x="215457" y="4831080"/>
                    <a:pt x="238555" y="4823460"/>
                  </a:cubicBezTo>
                  <a:cubicBezTo>
                    <a:pt x="253954" y="4815840"/>
                    <a:pt x="277053" y="4823460"/>
                    <a:pt x="284752" y="4846320"/>
                  </a:cubicBezTo>
                  <a:cubicBezTo>
                    <a:pt x="292452" y="4869180"/>
                    <a:pt x="277053" y="4884420"/>
                    <a:pt x="261654" y="4892040"/>
                  </a:cubicBezTo>
                  <a:cubicBezTo>
                    <a:pt x="253954" y="4892040"/>
                    <a:pt x="253954" y="4899660"/>
                    <a:pt x="246255" y="4899660"/>
                  </a:cubicBezTo>
                  <a:cubicBezTo>
                    <a:pt x="230856" y="4899660"/>
                    <a:pt x="215457" y="4884420"/>
                    <a:pt x="215457" y="4869180"/>
                  </a:cubicBezTo>
                  <a:close/>
                  <a:moveTo>
                    <a:pt x="7140487" y="4884420"/>
                  </a:moveTo>
                  <a:cubicBezTo>
                    <a:pt x="7117389" y="4876800"/>
                    <a:pt x="7109690" y="4853940"/>
                    <a:pt x="7117389" y="4838700"/>
                  </a:cubicBezTo>
                  <a:cubicBezTo>
                    <a:pt x="7117389" y="4815840"/>
                    <a:pt x="7140487" y="4808220"/>
                    <a:pt x="7163586" y="4815840"/>
                  </a:cubicBezTo>
                  <a:cubicBezTo>
                    <a:pt x="7186685" y="4823460"/>
                    <a:pt x="7194384" y="4846320"/>
                    <a:pt x="7186685" y="4861560"/>
                  </a:cubicBezTo>
                  <a:cubicBezTo>
                    <a:pt x="7178984" y="4876800"/>
                    <a:pt x="7163586" y="4892040"/>
                    <a:pt x="7148187" y="4892040"/>
                  </a:cubicBezTo>
                  <a:cubicBezTo>
                    <a:pt x="7148187" y="4892040"/>
                    <a:pt x="7140487" y="4884420"/>
                    <a:pt x="7140487" y="4884420"/>
                  </a:cubicBezTo>
                  <a:close/>
                  <a:moveTo>
                    <a:pt x="146162" y="4663440"/>
                  </a:moveTo>
                  <a:cubicBezTo>
                    <a:pt x="138462" y="4648200"/>
                    <a:pt x="153861" y="4625340"/>
                    <a:pt x="169260" y="4617720"/>
                  </a:cubicBezTo>
                  <a:cubicBezTo>
                    <a:pt x="192358" y="4610100"/>
                    <a:pt x="215457" y="4625340"/>
                    <a:pt x="223156" y="4648200"/>
                  </a:cubicBezTo>
                  <a:cubicBezTo>
                    <a:pt x="223156" y="4663440"/>
                    <a:pt x="215457" y="4686300"/>
                    <a:pt x="192358" y="4693920"/>
                  </a:cubicBezTo>
                  <a:cubicBezTo>
                    <a:pt x="192358" y="4693920"/>
                    <a:pt x="184659" y="4693920"/>
                    <a:pt x="184659" y="4693920"/>
                  </a:cubicBezTo>
                  <a:cubicBezTo>
                    <a:pt x="169260" y="4693920"/>
                    <a:pt x="153861" y="4686300"/>
                    <a:pt x="146162" y="4663440"/>
                  </a:cubicBezTo>
                  <a:close/>
                  <a:moveTo>
                    <a:pt x="7202083" y="4686300"/>
                  </a:moveTo>
                  <a:cubicBezTo>
                    <a:pt x="7186684" y="4678680"/>
                    <a:pt x="7171285" y="4655820"/>
                    <a:pt x="7178984" y="4640580"/>
                  </a:cubicBezTo>
                  <a:cubicBezTo>
                    <a:pt x="7186684" y="4617720"/>
                    <a:pt x="7202083" y="4602480"/>
                    <a:pt x="7225181" y="4610100"/>
                  </a:cubicBezTo>
                  <a:cubicBezTo>
                    <a:pt x="7248279" y="4617720"/>
                    <a:pt x="7255980" y="4640580"/>
                    <a:pt x="7255980" y="4655820"/>
                  </a:cubicBezTo>
                  <a:cubicBezTo>
                    <a:pt x="7248279" y="4678680"/>
                    <a:pt x="7232881" y="4686300"/>
                    <a:pt x="7217482" y="4686300"/>
                  </a:cubicBezTo>
                  <a:cubicBezTo>
                    <a:pt x="7209782" y="4686300"/>
                    <a:pt x="7209782" y="4686300"/>
                    <a:pt x="7202083" y="4686300"/>
                  </a:cubicBezTo>
                  <a:close/>
                  <a:moveTo>
                    <a:pt x="92394" y="4457700"/>
                  </a:moveTo>
                  <a:cubicBezTo>
                    <a:pt x="84694" y="4434840"/>
                    <a:pt x="100093" y="4419600"/>
                    <a:pt x="123191" y="4411980"/>
                  </a:cubicBezTo>
                  <a:cubicBezTo>
                    <a:pt x="138590" y="4404360"/>
                    <a:pt x="161689" y="4419600"/>
                    <a:pt x="169388" y="4442460"/>
                  </a:cubicBezTo>
                  <a:cubicBezTo>
                    <a:pt x="169388" y="4465320"/>
                    <a:pt x="161689" y="4480560"/>
                    <a:pt x="138590" y="4488180"/>
                  </a:cubicBezTo>
                  <a:cubicBezTo>
                    <a:pt x="138590" y="4488180"/>
                    <a:pt x="130891" y="4488180"/>
                    <a:pt x="130891" y="4488180"/>
                  </a:cubicBezTo>
                  <a:cubicBezTo>
                    <a:pt x="115492" y="4488180"/>
                    <a:pt x="92394" y="4472940"/>
                    <a:pt x="92394" y="4457700"/>
                  </a:cubicBezTo>
                  <a:close/>
                  <a:moveTo>
                    <a:pt x="7255980" y="4480560"/>
                  </a:moveTo>
                  <a:cubicBezTo>
                    <a:pt x="7240581" y="4472940"/>
                    <a:pt x="7225181" y="4457700"/>
                    <a:pt x="7232881" y="4434840"/>
                  </a:cubicBezTo>
                  <a:cubicBezTo>
                    <a:pt x="7232881" y="4411980"/>
                    <a:pt x="7255980" y="4396740"/>
                    <a:pt x="7279077" y="4404360"/>
                  </a:cubicBezTo>
                  <a:cubicBezTo>
                    <a:pt x="7294476" y="4411980"/>
                    <a:pt x="7309876" y="4427220"/>
                    <a:pt x="7302176" y="4450080"/>
                  </a:cubicBezTo>
                  <a:cubicBezTo>
                    <a:pt x="7302176" y="4465320"/>
                    <a:pt x="7286777" y="4480560"/>
                    <a:pt x="7271379" y="4480560"/>
                  </a:cubicBezTo>
                  <a:cubicBezTo>
                    <a:pt x="7263678" y="4480560"/>
                    <a:pt x="7263678" y="4480560"/>
                    <a:pt x="7255980" y="4480560"/>
                  </a:cubicBezTo>
                  <a:close/>
                  <a:moveTo>
                    <a:pt x="53896" y="4244340"/>
                  </a:moveTo>
                  <a:cubicBezTo>
                    <a:pt x="46197" y="4229100"/>
                    <a:pt x="61596" y="4206240"/>
                    <a:pt x="84694" y="4206240"/>
                  </a:cubicBezTo>
                  <a:cubicBezTo>
                    <a:pt x="100093" y="4198620"/>
                    <a:pt x="123191" y="4213860"/>
                    <a:pt x="123191" y="4236720"/>
                  </a:cubicBezTo>
                  <a:cubicBezTo>
                    <a:pt x="130891" y="4259580"/>
                    <a:pt x="115492" y="4274820"/>
                    <a:pt x="92394" y="4282440"/>
                  </a:cubicBezTo>
                  <a:cubicBezTo>
                    <a:pt x="69295" y="4282440"/>
                    <a:pt x="53896" y="4267200"/>
                    <a:pt x="53896" y="4244340"/>
                  </a:cubicBezTo>
                  <a:close/>
                  <a:moveTo>
                    <a:pt x="7302048" y="4267200"/>
                  </a:moveTo>
                  <a:cubicBezTo>
                    <a:pt x="7278950" y="4267200"/>
                    <a:pt x="7263551" y="4244340"/>
                    <a:pt x="7271250" y="4229100"/>
                  </a:cubicBezTo>
                  <a:cubicBezTo>
                    <a:pt x="7271250" y="4206240"/>
                    <a:pt x="7294349" y="4191000"/>
                    <a:pt x="7317447" y="4198620"/>
                  </a:cubicBezTo>
                  <a:cubicBezTo>
                    <a:pt x="7332846" y="4198620"/>
                    <a:pt x="7348244" y="4221480"/>
                    <a:pt x="7348244" y="4236720"/>
                  </a:cubicBezTo>
                  <a:cubicBezTo>
                    <a:pt x="7340546" y="4259580"/>
                    <a:pt x="7325147" y="4274820"/>
                    <a:pt x="7309748" y="4274820"/>
                  </a:cubicBezTo>
                  <a:cubicBezTo>
                    <a:pt x="7309748" y="4274820"/>
                    <a:pt x="7302048" y="4267200"/>
                    <a:pt x="7302048" y="4267200"/>
                  </a:cubicBezTo>
                  <a:close/>
                  <a:moveTo>
                    <a:pt x="23098" y="4030980"/>
                  </a:moveTo>
                  <a:cubicBezTo>
                    <a:pt x="23098" y="4015740"/>
                    <a:pt x="38497" y="3992880"/>
                    <a:pt x="53896" y="3992880"/>
                  </a:cubicBezTo>
                  <a:cubicBezTo>
                    <a:pt x="76995" y="3992880"/>
                    <a:pt x="100093" y="4008120"/>
                    <a:pt x="100093" y="4023360"/>
                  </a:cubicBezTo>
                  <a:cubicBezTo>
                    <a:pt x="100093" y="4046220"/>
                    <a:pt x="84694" y="4069080"/>
                    <a:pt x="61596" y="4069080"/>
                  </a:cubicBezTo>
                  <a:cubicBezTo>
                    <a:pt x="38497" y="4069080"/>
                    <a:pt x="23098" y="4053840"/>
                    <a:pt x="23098" y="4030980"/>
                  </a:cubicBezTo>
                  <a:close/>
                  <a:moveTo>
                    <a:pt x="7332845" y="4061460"/>
                  </a:moveTo>
                  <a:cubicBezTo>
                    <a:pt x="7309748" y="4061460"/>
                    <a:pt x="7294349" y="4038600"/>
                    <a:pt x="7294349" y="4015740"/>
                  </a:cubicBezTo>
                  <a:cubicBezTo>
                    <a:pt x="7302048" y="4000500"/>
                    <a:pt x="7317446" y="3985260"/>
                    <a:pt x="7340546" y="3985260"/>
                  </a:cubicBezTo>
                  <a:cubicBezTo>
                    <a:pt x="7363644" y="3985260"/>
                    <a:pt x="7379043" y="4008120"/>
                    <a:pt x="7371343" y="4023360"/>
                  </a:cubicBezTo>
                  <a:cubicBezTo>
                    <a:pt x="7371343" y="4046220"/>
                    <a:pt x="7355944" y="4061460"/>
                    <a:pt x="7332845" y="4061460"/>
                  </a:cubicBezTo>
                  <a:close/>
                  <a:moveTo>
                    <a:pt x="7699" y="3817620"/>
                  </a:moveTo>
                  <a:cubicBezTo>
                    <a:pt x="7699" y="3802380"/>
                    <a:pt x="23098" y="3779520"/>
                    <a:pt x="46197" y="3779520"/>
                  </a:cubicBezTo>
                  <a:cubicBezTo>
                    <a:pt x="61596" y="3779520"/>
                    <a:pt x="84694" y="3794760"/>
                    <a:pt x="84694" y="3817620"/>
                  </a:cubicBezTo>
                  <a:cubicBezTo>
                    <a:pt x="84694" y="3840480"/>
                    <a:pt x="69295" y="3855720"/>
                    <a:pt x="46197" y="3855720"/>
                  </a:cubicBezTo>
                  <a:cubicBezTo>
                    <a:pt x="23098" y="3855720"/>
                    <a:pt x="7699" y="3840480"/>
                    <a:pt x="7699" y="3817620"/>
                  </a:cubicBezTo>
                  <a:close/>
                  <a:moveTo>
                    <a:pt x="7348244" y="3848100"/>
                  </a:moveTo>
                  <a:cubicBezTo>
                    <a:pt x="7325147" y="3848100"/>
                    <a:pt x="7309748" y="3832860"/>
                    <a:pt x="7309748" y="3810000"/>
                  </a:cubicBezTo>
                  <a:cubicBezTo>
                    <a:pt x="7309748" y="3787140"/>
                    <a:pt x="7332845" y="3771900"/>
                    <a:pt x="7355944" y="3771900"/>
                  </a:cubicBezTo>
                  <a:cubicBezTo>
                    <a:pt x="7371343" y="3771900"/>
                    <a:pt x="7386742" y="3794760"/>
                    <a:pt x="7386742" y="3810000"/>
                  </a:cubicBezTo>
                  <a:cubicBezTo>
                    <a:pt x="7386742" y="3832860"/>
                    <a:pt x="7371343" y="3848100"/>
                    <a:pt x="7348244" y="3848100"/>
                  </a:cubicBezTo>
                  <a:close/>
                  <a:moveTo>
                    <a:pt x="38497" y="3642360"/>
                  </a:moveTo>
                  <a:cubicBezTo>
                    <a:pt x="23098" y="3642360"/>
                    <a:pt x="0" y="3627120"/>
                    <a:pt x="0" y="3604260"/>
                  </a:cubicBezTo>
                  <a:cubicBezTo>
                    <a:pt x="0" y="3581400"/>
                    <a:pt x="23098" y="3566160"/>
                    <a:pt x="38497" y="3566160"/>
                  </a:cubicBezTo>
                  <a:cubicBezTo>
                    <a:pt x="61596" y="3566160"/>
                    <a:pt x="76995" y="3589020"/>
                    <a:pt x="76995" y="3604260"/>
                  </a:cubicBezTo>
                  <a:cubicBezTo>
                    <a:pt x="76995" y="3627120"/>
                    <a:pt x="61596" y="3642360"/>
                    <a:pt x="38497" y="3642360"/>
                  </a:cubicBezTo>
                  <a:close/>
                  <a:moveTo>
                    <a:pt x="7317446" y="3596640"/>
                  </a:moveTo>
                  <a:cubicBezTo>
                    <a:pt x="7317446" y="3573780"/>
                    <a:pt x="7332845" y="3558540"/>
                    <a:pt x="7355944" y="3558540"/>
                  </a:cubicBezTo>
                  <a:cubicBezTo>
                    <a:pt x="7371343" y="3558540"/>
                    <a:pt x="7394441" y="3573780"/>
                    <a:pt x="7394441" y="3596640"/>
                  </a:cubicBezTo>
                  <a:cubicBezTo>
                    <a:pt x="7394441" y="3619500"/>
                    <a:pt x="7379042" y="3634740"/>
                    <a:pt x="7355944" y="3634740"/>
                  </a:cubicBezTo>
                  <a:cubicBezTo>
                    <a:pt x="7332845" y="3634740"/>
                    <a:pt x="7317446" y="3619500"/>
                    <a:pt x="7317446" y="3596640"/>
                  </a:cubicBezTo>
                  <a:close/>
                  <a:moveTo>
                    <a:pt x="46197" y="3429000"/>
                  </a:moveTo>
                  <a:cubicBezTo>
                    <a:pt x="23098" y="3429000"/>
                    <a:pt x="7699" y="3413760"/>
                    <a:pt x="15399" y="3390900"/>
                  </a:cubicBezTo>
                  <a:cubicBezTo>
                    <a:pt x="15399" y="3368040"/>
                    <a:pt x="30798" y="3352800"/>
                    <a:pt x="53896" y="3352800"/>
                  </a:cubicBezTo>
                  <a:cubicBezTo>
                    <a:pt x="76995" y="3360420"/>
                    <a:pt x="92394" y="3375660"/>
                    <a:pt x="92394" y="3398520"/>
                  </a:cubicBezTo>
                  <a:cubicBezTo>
                    <a:pt x="84694" y="3413760"/>
                    <a:pt x="69295" y="3429000"/>
                    <a:pt x="53896" y="3429000"/>
                  </a:cubicBezTo>
                  <a:cubicBezTo>
                    <a:pt x="46197" y="3429000"/>
                    <a:pt x="46197" y="3429000"/>
                    <a:pt x="46197" y="3429000"/>
                  </a:cubicBezTo>
                  <a:close/>
                  <a:moveTo>
                    <a:pt x="7302047" y="3390900"/>
                  </a:moveTo>
                  <a:cubicBezTo>
                    <a:pt x="7302047" y="3368040"/>
                    <a:pt x="7317446" y="3352800"/>
                    <a:pt x="7340545" y="3345180"/>
                  </a:cubicBezTo>
                  <a:cubicBezTo>
                    <a:pt x="7363644" y="3345180"/>
                    <a:pt x="7379042" y="3360420"/>
                    <a:pt x="7379042" y="3383280"/>
                  </a:cubicBezTo>
                  <a:cubicBezTo>
                    <a:pt x="7386742" y="3406140"/>
                    <a:pt x="7371343" y="3421380"/>
                    <a:pt x="7348244" y="3421380"/>
                  </a:cubicBezTo>
                  <a:cubicBezTo>
                    <a:pt x="7348244" y="3421380"/>
                    <a:pt x="7348244" y="3421380"/>
                    <a:pt x="7340545" y="3421380"/>
                  </a:cubicBezTo>
                  <a:cubicBezTo>
                    <a:pt x="7325147" y="3421380"/>
                    <a:pt x="7309748" y="3406140"/>
                    <a:pt x="7302047" y="3390900"/>
                  </a:cubicBezTo>
                  <a:close/>
                  <a:moveTo>
                    <a:pt x="69295" y="3223260"/>
                  </a:moveTo>
                  <a:cubicBezTo>
                    <a:pt x="46197" y="3215640"/>
                    <a:pt x="30798" y="3200400"/>
                    <a:pt x="30798" y="3177540"/>
                  </a:cubicBezTo>
                  <a:cubicBezTo>
                    <a:pt x="38497" y="3154680"/>
                    <a:pt x="53896" y="3139440"/>
                    <a:pt x="76995" y="3147060"/>
                  </a:cubicBezTo>
                  <a:cubicBezTo>
                    <a:pt x="100093" y="3147060"/>
                    <a:pt x="115492" y="3169920"/>
                    <a:pt x="107793" y="3185160"/>
                  </a:cubicBezTo>
                  <a:cubicBezTo>
                    <a:pt x="107793" y="3208020"/>
                    <a:pt x="92394" y="3223260"/>
                    <a:pt x="69295" y="3223260"/>
                  </a:cubicBezTo>
                  <a:close/>
                  <a:moveTo>
                    <a:pt x="7286778" y="3177540"/>
                  </a:moveTo>
                  <a:cubicBezTo>
                    <a:pt x="7279077" y="3162300"/>
                    <a:pt x="7294476" y="3139440"/>
                    <a:pt x="7317575" y="3139440"/>
                  </a:cubicBezTo>
                  <a:cubicBezTo>
                    <a:pt x="7340673" y="3131820"/>
                    <a:pt x="7356072" y="3147060"/>
                    <a:pt x="7363772" y="3169920"/>
                  </a:cubicBezTo>
                  <a:cubicBezTo>
                    <a:pt x="7363772" y="3192780"/>
                    <a:pt x="7348373" y="3208020"/>
                    <a:pt x="7325275" y="3215640"/>
                  </a:cubicBezTo>
                  <a:cubicBezTo>
                    <a:pt x="7302176" y="3215640"/>
                    <a:pt x="7286778" y="3200400"/>
                    <a:pt x="7286778" y="3177540"/>
                  </a:cubicBezTo>
                  <a:close/>
                  <a:moveTo>
                    <a:pt x="99965" y="3009900"/>
                  </a:moveTo>
                  <a:cubicBezTo>
                    <a:pt x="76866" y="3009900"/>
                    <a:pt x="61467" y="2987040"/>
                    <a:pt x="69167" y="2964180"/>
                  </a:cubicBezTo>
                  <a:cubicBezTo>
                    <a:pt x="69167" y="2941320"/>
                    <a:pt x="92265" y="2933700"/>
                    <a:pt x="115364" y="2933700"/>
                  </a:cubicBezTo>
                  <a:cubicBezTo>
                    <a:pt x="138462" y="2941320"/>
                    <a:pt x="146162" y="2956560"/>
                    <a:pt x="146162" y="2979420"/>
                  </a:cubicBezTo>
                  <a:cubicBezTo>
                    <a:pt x="138462" y="2994660"/>
                    <a:pt x="123063" y="3009900"/>
                    <a:pt x="107664" y="3009900"/>
                  </a:cubicBezTo>
                  <a:cubicBezTo>
                    <a:pt x="107664" y="3009900"/>
                    <a:pt x="99965" y="3009900"/>
                    <a:pt x="99965" y="3009900"/>
                  </a:cubicBezTo>
                  <a:close/>
                  <a:moveTo>
                    <a:pt x="7248151" y="2971800"/>
                  </a:moveTo>
                  <a:cubicBezTo>
                    <a:pt x="7248151" y="2948940"/>
                    <a:pt x="7255851" y="2933700"/>
                    <a:pt x="7278949" y="2926080"/>
                  </a:cubicBezTo>
                  <a:cubicBezTo>
                    <a:pt x="7302047" y="2926080"/>
                    <a:pt x="7317446" y="2933700"/>
                    <a:pt x="7325146" y="2956560"/>
                  </a:cubicBezTo>
                  <a:cubicBezTo>
                    <a:pt x="7325146" y="2979420"/>
                    <a:pt x="7317446" y="2994660"/>
                    <a:pt x="7294349" y="3002280"/>
                  </a:cubicBezTo>
                  <a:cubicBezTo>
                    <a:pt x="7294349" y="3002280"/>
                    <a:pt x="7286648" y="3002280"/>
                    <a:pt x="7286648" y="3002280"/>
                  </a:cubicBezTo>
                  <a:cubicBezTo>
                    <a:pt x="7271250" y="3002280"/>
                    <a:pt x="7255851" y="2987040"/>
                    <a:pt x="7248151" y="2971800"/>
                  </a:cubicBezTo>
                  <a:close/>
                  <a:moveTo>
                    <a:pt x="146162" y="2804160"/>
                  </a:moveTo>
                  <a:cubicBezTo>
                    <a:pt x="123063" y="2796540"/>
                    <a:pt x="107664" y="2773680"/>
                    <a:pt x="115364" y="2758440"/>
                  </a:cubicBezTo>
                  <a:cubicBezTo>
                    <a:pt x="123063" y="2735580"/>
                    <a:pt x="138462" y="2720340"/>
                    <a:pt x="161561" y="2727960"/>
                  </a:cubicBezTo>
                  <a:cubicBezTo>
                    <a:pt x="184659" y="2735580"/>
                    <a:pt x="192358" y="2750820"/>
                    <a:pt x="192358" y="2773680"/>
                  </a:cubicBezTo>
                  <a:cubicBezTo>
                    <a:pt x="184659" y="2788920"/>
                    <a:pt x="169260" y="2804160"/>
                    <a:pt x="153861" y="2804160"/>
                  </a:cubicBezTo>
                  <a:cubicBezTo>
                    <a:pt x="153861" y="2804160"/>
                    <a:pt x="146162" y="2804160"/>
                    <a:pt x="146162" y="2804160"/>
                  </a:cubicBezTo>
                  <a:close/>
                  <a:moveTo>
                    <a:pt x="7201955" y="2766060"/>
                  </a:moveTo>
                  <a:cubicBezTo>
                    <a:pt x="7194255" y="2743200"/>
                    <a:pt x="7209655" y="2727960"/>
                    <a:pt x="7232752" y="2720340"/>
                  </a:cubicBezTo>
                  <a:cubicBezTo>
                    <a:pt x="7248151" y="2712720"/>
                    <a:pt x="7271250" y="2727960"/>
                    <a:pt x="7278950" y="2750820"/>
                  </a:cubicBezTo>
                  <a:cubicBezTo>
                    <a:pt x="7278950" y="2766060"/>
                    <a:pt x="7271250" y="2788920"/>
                    <a:pt x="7248151" y="2796540"/>
                  </a:cubicBezTo>
                  <a:cubicBezTo>
                    <a:pt x="7248151" y="2796540"/>
                    <a:pt x="7240453" y="2796540"/>
                    <a:pt x="7240453" y="2796540"/>
                  </a:cubicBezTo>
                  <a:cubicBezTo>
                    <a:pt x="7225054" y="2796540"/>
                    <a:pt x="7209655" y="2781300"/>
                    <a:pt x="7201955" y="2766060"/>
                  </a:cubicBezTo>
                  <a:close/>
                  <a:moveTo>
                    <a:pt x="200058" y="2598420"/>
                  </a:moveTo>
                  <a:cubicBezTo>
                    <a:pt x="176959" y="2590800"/>
                    <a:pt x="169260" y="2567940"/>
                    <a:pt x="176959" y="2552700"/>
                  </a:cubicBezTo>
                  <a:cubicBezTo>
                    <a:pt x="184659" y="2529840"/>
                    <a:pt x="207757" y="2522220"/>
                    <a:pt x="223156" y="2522220"/>
                  </a:cubicBezTo>
                  <a:cubicBezTo>
                    <a:pt x="246255" y="2529840"/>
                    <a:pt x="253954" y="2552700"/>
                    <a:pt x="246255" y="2575560"/>
                  </a:cubicBezTo>
                  <a:cubicBezTo>
                    <a:pt x="246255" y="2590800"/>
                    <a:pt x="230856" y="2598420"/>
                    <a:pt x="215457" y="2598420"/>
                  </a:cubicBezTo>
                  <a:cubicBezTo>
                    <a:pt x="207757" y="2598420"/>
                    <a:pt x="207757" y="2598420"/>
                    <a:pt x="200058" y="2598420"/>
                  </a:cubicBezTo>
                  <a:close/>
                  <a:moveTo>
                    <a:pt x="7140487" y="2567940"/>
                  </a:moveTo>
                  <a:cubicBezTo>
                    <a:pt x="7140487" y="2545080"/>
                    <a:pt x="7148186" y="2522220"/>
                    <a:pt x="7171285" y="2514600"/>
                  </a:cubicBezTo>
                  <a:cubicBezTo>
                    <a:pt x="7186684" y="2506980"/>
                    <a:pt x="7209782" y="2522220"/>
                    <a:pt x="7217482" y="2545080"/>
                  </a:cubicBezTo>
                  <a:cubicBezTo>
                    <a:pt x="7225181" y="2560320"/>
                    <a:pt x="7209782" y="2583180"/>
                    <a:pt x="7194383" y="2590800"/>
                  </a:cubicBezTo>
                  <a:cubicBezTo>
                    <a:pt x="7186684" y="2590800"/>
                    <a:pt x="7186684" y="2590800"/>
                    <a:pt x="7178984" y="2590800"/>
                  </a:cubicBezTo>
                  <a:cubicBezTo>
                    <a:pt x="7163585" y="2590800"/>
                    <a:pt x="7148186" y="2583180"/>
                    <a:pt x="7140487" y="2567940"/>
                  </a:cubicBezTo>
                  <a:close/>
                  <a:moveTo>
                    <a:pt x="269353" y="2392680"/>
                  </a:moveTo>
                  <a:cubicBezTo>
                    <a:pt x="246255" y="2385060"/>
                    <a:pt x="238555" y="2369820"/>
                    <a:pt x="246255" y="2346960"/>
                  </a:cubicBezTo>
                  <a:cubicBezTo>
                    <a:pt x="253954" y="2324100"/>
                    <a:pt x="277053" y="2316480"/>
                    <a:pt x="300151" y="2324100"/>
                  </a:cubicBezTo>
                  <a:cubicBezTo>
                    <a:pt x="315550" y="2331720"/>
                    <a:pt x="330949" y="2354580"/>
                    <a:pt x="323249" y="2377440"/>
                  </a:cubicBezTo>
                  <a:cubicBezTo>
                    <a:pt x="315550" y="2392680"/>
                    <a:pt x="300151" y="2400300"/>
                    <a:pt x="284752" y="2400300"/>
                  </a:cubicBezTo>
                  <a:cubicBezTo>
                    <a:pt x="277053" y="2400300"/>
                    <a:pt x="277053" y="2400300"/>
                    <a:pt x="269353" y="2392680"/>
                  </a:cubicBezTo>
                  <a:close/>
                  <a:moveTo>
                    <a:pt x="7071320" y="2369820"/>
                  </a:moveTo>
                  <a:cubicBezTo>
                    <a:pt x="7063621" y="2346960"/>
                    <a:pt x="7079020" y="2324100"/>
                    <a:pt x="7094418" y="2316480"/>
                  </a:cubicBezTo>
                  <a:cubicBezTo>
                    <a:pt x="7117517" y="2308860"/>
                    <a:pt x="7140616" y="2316480"/>
                    <a:pt x="7148315" y="2339340"/>
                  </a:cubicBezTo>
                  <a:cubicBezTo>
                    <a:pt x="7156015" y="2362200"/>
                    <a:pt x="7140616" y="2377440"/>
                    <a:pt x="7125217" y="2385060"/>
                  </a:cubicBezTo>
                  <a:cubicBezTo>
                    <a:pt x="7117517" y="2392680"/>
                    <a:pt x="7109818" y="2392680"/>
                    <a:pt x="7109818" y="2392680"/>
                  </a:cubicBezTo>
                  <a:cubicBezTo>
                    <a:pt x="7094418" y="2392680"/>
                    <a:pt x="7079020" y="2385060"/>
                    <a:pt x="7071320" y="2369820"/>
                  </a:cubicBezTo>
                  <a:close/>
                  <a:moveTo>
                    <a:pt x="353919" y="2202180"/>
                  </a:moveTo>
                  <a:cubicBezTo>
                    <a:pt x="330821" y="2186940"/>
                    <a:pt x="323121" y="2164080"/>
                    <a:pt x="330821" y="2148840"/>
                  </a:cubicBezTo>
                  <a:cubicBezTo>
                    <a:pt x="338520" y="2125980"/>
                    <a:pt x="361618" y="2118360"/>
                    <a:pt x="384717" y="2125980"/>
                  </a:cubicBezTo>
                  <a:cubicBezTo>
                    <a:pt x="400116" y="2141220"/>
                    <a:pt x="407815" y="2164080"/>
                    <a:pt x="400116" y="2179320"/>
                  </a:cubicBezTo>
                  <a:cubicBezTo>
                    <a:pt x="392416" y="2194560"/>
                    <a:pt x="384717" y="2202180"/>
                    <a:pt x="369318" y="2202180"/>
                  </a:cubicBezTo>
                  <a:cubicBezTo>
                    <a:pt x="361618" y="2202180"/>
                    <a:pt x="353919" y="2202180"/>
                    <a:pt x="353919" y="2202180"/>
                  </a:cubicBezTo>
                  <a:close/>
                  <a:moveTo>
                    <a:pt x="6994326" y="2171700"/>
                  </a:moveTo>
                  <a:cubicBezTo>
                    <a:pt x="6978927" y="2156460"/>
                    <a:pt x="6986626" y="2133600"/>
                    <a:pt x="7009725" y="2125980"/>
                  </a:cubicBezTo>
                  <a:cubicBezTo>
                    <a:pt x="7032823" y="2110740"/>
                    <a:pt x="7048222" y="2125980"/>
                    <a:pt x="7063621" y="2141220"/>
                  </a:cubicBezTo>
                  <a:cubicBezTo>
                    <a:pt x="7071320" y="2164080"/>
                    <a:pt x="7063621" y="2186940"/>
                    <a:pt x="7040522" y="2194560"/>
                  </a:cubicBezTo>
                  <a:cubicBezTo>
                    <a:pt x="7032823" y="2194560"/>
                    <a:pt x="7032823" y="2194560"/>
                    <a:pt x="7025124" y="2194560"/>
                  </a:cubicBezTo>
                  <a:cubicBezTo>
                    <a:pt x="7009725" y="2194560"/>
                    <a:pt x="6994326" y="2186940"/>
                    <a:pt x="6994326" y="2171700"/>
                  </a:cubicBezTo>
                  <a:close/>
                  <a:moveTo>
                    <a:pt x="446313" y="2004060"/>
                  </a:moveTo>
                  <a:cubicBezTo>
                    <a:pt x="423214" y="1996440"/>
                    <a:pt x="415515" y="1973580"/>
                    <a:pt x="430914" y="1958340"/>
                  </a:cubicBezTo>
                  <a:cubicBezTo>
                    <a:pt x="438613" y="1935480"/>
                    <a:pt x="461711" y="1927860"/>
                    <a:pt x="477110" y="1943100"/>
                  </a:cubicBezTo>
                  <a:cubicBezTo>
                    <a:pt x="500209" y="1950720"/>
                    <a:pt x="507908" y="1973580"/>
                    <a:pt x="492509" y="1988820"/>
                  </a:cubicBezTo>
                  <a:cubicBezTo>
                    <a:pt x="484810" y="2004060"/>
                    <a:pt x="477110" y="2011680"/>
                    <a:pt x="461711" y="2011680"/>
                  </a:cubicBezTo>
                  <a:cubicBezTo>
                    <a:pt x="454012" y="2011680"/>
                    <a:pt x="446313" y="2011680"/>
                    <a:pt x="446313" y="2004060"/>
                  </a:cubicBezTo>
                  <a:close/>
                  <a:moveTo>
                    <a:pt x="6894233" y="1981200"/>
                  </a:moveTo>
                  <a:cubicBezTo>
                    <a:pt x="6886533" y="1965960"/>
                    <a:pt x="6894233" y="1943100"/>
                    <a:pt x="6909632" y="1935480"/>
                  </a:cubicBezTo>
                  <a:cubicBezTo>
                    <a:pt x="6932730" y="1920240"/>
                    <a:pt x="6955828" y="1927860"/>
                    <a:pt x="6963528" y="1950720"/>
                  </a:cubicBezTo>
                  <a:cubicBezTo>
                    <a:pt x="6971227" y="1965960"/>
                    <a:pt x="6971227" y="1988820"/>
                    <a:pt x="6948129" y="2004060"/>
                  </a:cubicBezTo>
                  <a:cubicBezTo>
                    <a:pt x="6940429" y="2004060"/>
                    <a:pt x="6940429" y="2004060"/>
                    <a:pt x="6932730" y="2004060"/>
                  </a:cubicBezTo>
                  <a:cubicBezTo>
                    <a:pt x="6917330" y="2004060"/>
                    <a:pt x="6901931" y="1996440"/>
                    <a:pt x="6894233" y="1981200"/>
                  </a:cubicBezTo>
                  <a:close/>
                  <a:moveTo>
                    <a:pt x="546277" y="1821180"/>
                  </a:moveTo>
                  <a:cubicBezTo>
                    <a:pt x="530878" y="1805940"/>
                    <a:pt x="523179" y="1783080"/>
                    <a:pt x="530878" y="1767840"/>
                  </a:cubicBezTo>
                  <a:cubicBezTo>
                    <a:pt x="546277" y="1752600"/>
                    <a:pt x="569376" y="1744980"/>
                    <a:pt x="584775" y="1752600"/>
                  </a:cubicBezTo>
                  <a:cubicBezTo>
                    <a:pt x="607873" y="1767840"/>
                    <a:pt x="607873" y="1790700"/>
                    <a:pt x="600174" y="1805940"/>
                  </a:cubicBezTo>
                  <a:cubicBezTo>
                    <a:pt x="592474" y="1821180"/>
                    <a:pt x="577075" y="1828800"/>
                    <a:pt x="569376" y="1828800"/>
                  </a:cubicBezTo>
                  <a:cubicBezTo>
                    <a:pt x="561676" y="1828800"/>
                    <a:pt x="553977" y="1821180"/>
                    <a:pt x="546277" y="1821180"/>
                  </a:cubicBezTo>
                  <a:close/>
                  <a:moveTo>
                    <a:pt x="6794140" y="1805940"/>
                  </a:moveTo>
                  <a:cubicBezTo>
                    <a:pt x="6778740" y="1783080"/>
                    <a:pt x="6786440" y="1760220"/>
                    <a:pt x="6801839" y="1752600"/>
                  </a:cubicBezTo>
                  <a:cubicBezTo>
                    <a:pt x="6824937" y="1737360"/>
                    <a:pt x="6848036" y="1744980"/>
                    <a:pt x="6855735" y="1760220"/>
                  </a:cubicBezTo>
                  <a:cubicBezTo>
                    <a:pt x="6871134" y="1783080"/>
                    <a:pt x="6863435" y="1805940"/>
                    <a:pt x="6848036" y="1813560"/>
                  </a:cubicBezTo>
                  <a:cubicBezTo>
                    <a:pt x="6840336" y="1821180"/>
                    <a:pt x="6832637" y="1821180"/>
                    <a:pt x="6824937" y="1821180"/>
                  </a:cubicBezTo>
                  <a:cubicBezTo>
                    <a:pt x="6809539" y="1821180"/>
                    <a:pt x="6801839" y="1813560"/>
                    <a:pt x="6794140" y="1805940"/>
                  </a:cubicBezTo>
                  <a:close/>
                  <a:moveTo>
                    <a:pt x="661769" y="1638300"/>
                  </a:moveTo>
                  <a:cubicBezTo>
                    <a:pt x="646370" y="1630680"/>
                    <a:pt x="638671" y="1607820"/>
                    <a:pt x="654070" y="1584960"/>
                  </a:cubicBezTo>
                  <a:cubicBezTo>
                    <a:pt x="661769" y="1569720"/>
                    <a:pt x="684868" y="1562100"/>
                    <a:pt x="707966" y="1577340"/>
                  </a:cubicBezTo>
                  <a:cubicBezTo>
                    <a:pt x="723365" y="1592580"/>
                    <a:pt x="731065" y="1615440"/>
                    <a:pt x="715666" y="1630680"/>
                  </a:cubicBezTo>
                  <a:cubicBezTo>
                    <a:pt x="707966" y="1638300"/>
                    <a:pt x="692567" y="1645920"/>
                    <a:pt x="684868" y="1645920"/>
                  </a:cubicBezTo>
                  <a:cubicBezTo>
                    <a:pt x="677168" y="1645920"/>
                    <a:pt x="669469" y="1645920"/>
                    <a:pt x="661769" y="1638300"/>
                  </a:cubicBezTo>
                  <a:close/>
                  <a:moveTo>
                    <a:pt x="6678904" y="1623060"/>
                  </a:moveTo>
                  <a:cubicBezTo>
                    <a:pt x="6663506" y="1607820"/>
                    <a:pt x="6671204" y="1584960"/>
                    <a:pt x="6686603" y="1569720"/>
                  </a:cubicBezTo>
                  <a:cubicBezTo>
                    <a:pt x="6702003" y="1562100"/>
                    <a:pt x="6725101" y="1562100"/>
                    <a:pt x="6740500" y="1584960"/>
                  </a:cubicBezTo>
                  <a:cubicBezTo>
                    <a:pt x="6755898" y="1600200"/>
                    <a:pt x="6748199" y="1623060"/>
                    <a:pt x="6732800" y="1638300"/>
                  </a:cubicBezTo>
                  <a:cubicBezTo>
                    <a:pt x="6725101" y="1638300"/>
                    <a:pt x="6717401" y="1645920"/>
                    <a:pt x="6709702" y="1645920"/>
                  </a:cubicBezTo>
                  <a:cubicBezTo>
                    <a:pt x="6694303" y="1645920"/>
                    <a:pt x="6686603" y="1638300"/>
                    <a:pt x="6678904" y="1623060"/>
                  </a:cubicBezTo>
                  <a:close/>
                  <a:moveTo>
                    <a:pt x="784961" y="1470660"/>
                  </a:moveTo>
                  <a:cubicBezTo>
                    <a:pt x="769562" y="1455420"/>
                    <a:pt x="769562" y="1432560"/>
                    <a:pt x="777261" y="1417320"/>
                  </a:cubicBezTo>
                  <a:cubicBezTo>
                    <a:pt x="792660" y="1394460"/>
                    <a:pt x="815759" y="1394460"/>
                    <a:pt x="831158" y="1409700"/>
                  </a:cubicBezTo>
                  <a:cubicBezTo>
                    <a:pt x="854256" y="1417320"/>
                    <a:pt x="854256" y="1447800"/>
                    <a:pt x="838857" y="1463040"/>
                  </a:cubicBezTo>
                  <a:cubicBezTo>
                    <a:pt x="831158" y="1470660"/>
                    <a:pt x="823458" y="1478280"/>
                    <a:pt x="808059" y="1478280"/>
                  </a:cubicBezTo>
                  <a:cubicBezTo>
                    <a:pt x="800360" y="1478280"/>
                    <a:pt x="792660" y="1470660"/>
                    <a:pt x="784961" y="1470660"/>
                  </a:cubicBezTo>
                  <a:close/>
                  <a:moveTo>
                    <a:pt x="6548141" y="1455420"/>
                  </a:moveTo>
                  <a:cubicBezTo>
                    <a:pt x="6540442" y="1440180"/>
                    <a:pt x="6540442" y="1417320"/>
                    <a:pt x="6555841" y="1402080"/>
                  </a:cubicBezTo>
                  <a:cubicBezTo>
                    <a:pt x="6571240" y="1386840"/>
                    <a:pt x="6602037" y="1394460"/>
                    <a:pt x="6609738" y="1409700"/>
                  </a:cubicBezTo>
                  <a:cubicBezTo>
                    <a:pt x="6625136" y="1424940"/>
                    <a:pt x="6625136" y="1447800"/>
                    <a:pt x="6602037" y="1463040"/>
                  </a:cubicBezTo>
                  <a:cubicBezTo>
                    <a:pt x="6594339" y="1470660"/>
                    <a:pt x="6586638" y="1470660"/>
                    <a:pt x="6578940" y="1470660"/>
                  </a:cubicBezTo>
                  <a:cubicBezTo>
                    <a:pt x="6571240" y="1470660"/>
                    <a:pt x="6555841" y="1463040"/>
                    <a:pt x="6548141" y="1455420"/>
                  </a:cubicBezTo>
                  <a:close/>
                  <a:moveTo>
                    <a:pt x="923423" y="1303020"/>
                  </a:moveTo>
                  <a:cubicBezTo>
                    <a:pt x="908024" y="1287780"/>
                    <a:pt x="908024" y="1264920"/>
                    <a:pt x="915723" y="1249680"/>
                  </a:cubicBezTo>
                  <a:cubicBezTo>
                    <a:pt x="931122" y="1234440"/>
                    <a:pt x="954221" y="1234440"/>
                    <a:pt x="969619" y="1242060"/>
                  </a:cubicBezTo>
                  <a:cubicBezTo>
                    <a:pt x="985018" y="1257300"/>
                    <a:pt x="992718" y="1280160"/>
                    <a:pt x="977319" y="1295400"/>
                  </a:cubicBezTo>
                  <a:cubicBezTo>
                    <a:pt x="969619" y="1310640"/>
                    <a:pt x="961920" y="1310640"/>
                    <a:pt x="946521" y="1310640"/>
                  </a:cubicBezTo>
                  <a:cubicBezTo>
                    <a:pt x="938822" y="1310640"/>
                    <a:pt x="931122" y="1310640"/>
                    <a:pt x="923423" y="1303020"/>
                  </a:cubicBezTo>
                  <a:close/>
                  <a:moveTo>
                    <a:pt x="6417251" y="1295400"/>
                  </a:moveTo>
                  <a:cubicBezTo>
                    <a:pt x="6401851" y="1280160"/>
                    <a:pt x="6401851" y="1257300"/>
                    <a:pt x="6417251" y="1242060"/>
                  </a:cubicBezTo>
                  <a:cubicBezTo>
                    <a:pt x="6432649" y="1226820"/>
                    <a:pt x="6455748" y="1226820"/>
                    <a:pt x="6471146" y="1242060"/>
                  </a:cubicBezTo>
                  <a:cubicBezTo>
                    <a:pt x="6486546" y="1257300"/>
                    <a:pt x="6486546" y="1287780"/>
                    <a:pt x="6471146" y="1295400"/>
                  </a:cubicBezTo>
                  <a:cubicBezTo>
                    <a:pt x="6463447" y="1303020"/>
                    <a:pt x="6455748" y="1310640"/>
                    <a:pt x="6448048" y="1310640"/>
                  </a:cubicBezTo>
                  <a:cubicBezTo>
                    <a:pt x="6432649" y="1310640"/>
                    <a:pt x="6424950" y="1303020"/>
                    <a:pt x="6417251" y="1295400"/>
                  </a:cubicBezTo>
                  <a:close/>
                  <a:moveTo>
                    <a:pt x="1069585" y="1143000"/>
                  </a:moveTo>
                  <a:cubicBezTo>
                    <a:pt x="1054186" y="1127760"/>
                    <a:pt x="1054186" y="1104900"/>
                    <a:pt x="1069585" y="1089660"/>
                  </a:cubicBezTo>
                  <a:cubicBezTo>
                    <a:pt x="1077284" y="1074420"/>
                    <a:pt x="1108082" y="1074420"/>
                    <a:pt x="1123481" y="1089660"/>
                  </a:cubicBezTo>
                  <a:cubicBezTo>
                    <a:pt x="1138880" y="1104900"/>
                    <a:pt x="1138880" y="1127760"/>
                    <a:pt x="1123481" y="1143000"/>
                  </a:cubicBezTo>
                  <a:cubicBezTo>
                    <a:pt x="1115781" y="1150620"/>
                    <a:pt x="1100382" y="1158240"/>
                    <a:pt x="1092683" y="1158240"/>
                  </a:cubicBezTo>
                  <a:cubicBezTo>
                    <a:pt x="1084983" y="1158240"/>
                    <a:pt x="1077284" y="1150620"/>
                    <a:pt x="1069585" y="1143000"/>
                  </a:cubicBezTo>
                  <a:close/>
                  <a:moveTo>
                    <a:pt x="6271089" y="1143000"/>
                  </a:moveTo>
                  <a:cubicBezTo>
                    <a:pt x="6255690" y="1127760"/>
                    <a:pt x="6255690" y="1104900"/>
                    <a:pt x="6271089" y="1089660"/>
                  </a:cubicBezTo>
                  <a:cubicBezTo>
                    <a:pt x="6286488" y="1074420"/>
                    <a:pt x="6309586" y="1074420"/>
                    <a:pt x="6324985" y="1089660"/>
                  </a:cubicBezTo>
                  <a:cubicBezTo>
                    <a:pt x="6340384" y="1104900"/>
                    <a:pt x="6340384" y="1127760"/>
                    <a:pt x="6324985" y="1143000"/>
                  </a:cubicBezTo>
                  <a:cubicBezTo>
                    <a:pt x="6317286" y="1150620"/>
                    <a:pt x="6309586" y="1150620"/>
                    <a:pt x="6301887" y="1150620"/>
                  </a:cubicBezTo>
                  <a:cubicBezTo>
                    <a:pt x="6286488" y="1150620"/>
                    <a:pt x="6278788" y="1150620"/>
                    <a:pt x="6271089" y="1143000"/>
                  </a:cubicBezTo>
                  <a:close/>
                  <a:moveTo>
                    <a:pt x="1223446" y="998220"/>
                  </a:moveTo>
                  <a:cubicBezTo>
                    <a:pt x="1208047" y="982980"/>
                    <a:pt x="1208047" y="960120"/>
                    <a:pt x="1223446" y="944880"/>
                  </a:cubicBezTo>
                  <a:cubicBezTo>
                    <a:pt x="1238844" y="929640"/>
                    <a:pt x="1261943" y="929640"/>
                    <a:pt x="1277342" y="944880"/>
                  </a:cubicBezTo>
                  <a:cubicBezTo>
                    <a:pt x="1292741" y="960120"/>
                    <a:pt x="1292741" y="982980"/>
                    <a:pt x="1277342" y="998220"/>
                  </a:cubicBezTo>
                  <a:cubicBezTo>
                    <a:pt x="1269642" y="1005840"/>
                    <a:pt x="1254243" y="1005840"/>
                    <a:pt x="1246544" y="1005840"/>
                  </a:cubicBezTo>
                  <a:cubicBezTo>
                    <a:pt x="1238844" y="1005840"/>
                    <a:pt x="1231145" y="1005840"/>
                    <a:pt x="1223446" y="998220"/>
                  </a:cubicBezTo>
                  <a:close/>
                  <a:moveTo>
                    <a:pt x="6117099" y="998220"/>
                  </a:moveTo>
                  <a:cubicBezTo>
                    <a:pt x="6101700" y="982980"/>
                    <a:pt x="6101700" y="960120"/>
                    <a:pt x="6117099" y="944880"/>
                  </a:cubicBezTo>
                  <a:cubicBezTo>
                    <a:pt x="6124799" y="929640"/>
                    <a:pt x="6155597" y="922020"/>
                    <a:pt x="6170996" y="937260"/>
                  </a:cubicBezTo>
                  <a:cubicBezTo>
                    <a:pt x="6186395" y="952500"/>
                    <a:pt x="6186395" y="975360"/>
                    <a:pt x="6170996" y="990600"/>
                  </a:cubicBezTo>
                  <a:cubicBezTo>
                    <a:pt x="6163297" y="998220"/>
                    <a:pt x="6155597" y="1005840"/>
                    <a:pt x="6140198" y="1005840"/>
                  </a:cubicBezTo>
                  <a:cubicBezTo>
                    <a:pt x="6132499" y="1005840"/>
                    <a:pt x="6124799" y="1005840"/>
                    <a:pt x="6117099" y="998220"/>
                  </a:cubicBezTo>
                  <a:close/>
                  <a:moveTo>
                    <a:pt x="1385006" y="853440"/>
                  </a:moveTo>
                  <a:cubicBezTo>
                    <a:pt x="1369607" y="838200"/>
                    <a:pt x="1369607" y="815340"/>
                    <a:pt x="1385006" y="800100"/>
                  </a:cubicBezTo>
                  <a:cubicBezTo>
                    <a:pt x="1400405" y="792480"/>
                    <a:pt x="1431203" y="792480"/>
                    <a:pt x="1438902" y="807720"/>
                  </a:cubicBezTo>
                  <a:cubicBezTo>
                    <a:pt x="1454301" y="822960"/>
                    <a:pt x="1454301" y="853440"/>
                    <a:pt x="1438902" y="861060"/>
                  </a:cubicBezTo>
                  <a:cubicBezTo>
                    <a:pt x="1431203" y="868680"/>
                    <a:pt x="1423503" y="868680"/>
                    <a:pt x="1408105" y="868680"/>
                  </a:cubicBezTo>
                  <a:cubicBezTo>
                    <a:pt x="1400405" y="868680"/>
                    <a:pt x="1392706" y="868680"/>
                    <a:pt x="1385006" y="853440"/>
                  </a:cubicBezTo>
                  <a:close/>
                  <a:moveTo>
                    <a:pt x="5955539" y="861060"/>
                  </a:moveTo>
                  <a:cubicBezTo>
                    <a:pt x="5940141" y="845820"/>
                    <a:pt x="5932441" y="822960"/>
                    <a:pt x="5947840" y="807720"/>
                  </a:cubicBezTo>
                  <a:cubicBezTo>
                    <a:pt x="5963239" y="792480"/>
                    <a:pt x="5986337" y="784860"/>
                    <a:pt x="6001736" y="800100"/>
                  </a:cubicBezTo>
                  <a:cubicBezTo>
                    <a:pt x="6017135" y="815340"/>
                    <a:pt x="6024834" y="838200"/>
                    <a:pt x="6009436" y="853440"/>
                  </a:cubicBezTo>
                  <a:cubicBezTo>
                    <a:pt x="6001736" y="861060"/>
                    <a:pt x="5994036" y="868680"/>
                    <a:pt x="5978638" y="868680"/>
                  </a:cubicBezTo>
                  <a:cubicBezTo>
                    <a:pt x="5970938" y="868680"/>
                    <a:pt x="5963239" y="868680"/>
                    <a:pt x="5955539" y="861060"/>
                  </a:cubicBezTo>
                  <a:close/>
                  <a:moveTo>
                    <a:pt x="1554266" y="723900"/>
                  </a:moveTo>
                  <a:cubicBezTo>
                    <a:pt x="1538867" y="708660"/>
                    <a:pt x="1546567" y="685800"/>
                    <a:pt x="1561966" y="670560"/>
                  </a:cubicBezTo>
                  <a:cubicBezTo>
                    <a:pt x="1577365" y="662940"/>
                    <a:pt x="1600463" y="662940"/>
                    <a:pt x="1615862" y="685800"/>
                  </a:cubicBezTo>
                  <a:cubicBezTo>
                    <a:pt x="1623561" y="701040"/>
                    <a:pt x="1623561" y="723900"/>
                    <a:pt x="1608162" y="739140"/>
                  </a:cubicBezTo>
                  <a:cubicBezTo>
                    <a:pt x="1600463" y="739140"/>
                    <a:pt x="1592763" y="746760"/>
                    <a:pt x="1585064" y="746760"/>
                  </a:cubicBezTo>
                  <a:cubicBezTo>
                    <a:pt x="1569665" y="746760"/>
                    <a:pt x="1561966" y="739140"/>
                    <a:pt x="1554266" y="723900"/>
                  </a:cubicBezTo>
                  <a:close/>
                  <a:moveTo>
                    <a:pt x="5786279" y="731520"/>
                  </a:moveTo>
                  <a:cubicBezTo>
                    <a:pt x="5770880" y="723900"/>
                    <a:pt x="5763181" y="693420"/>
                    <a:pt x="5778579" y="678180"/>
                  </a:cubicBezTo>
                  <a:cubicBezTo>
                    <a:pt x="5786279" y="662940"/>
                    <a:pt x="5809378" y="655320"/>
                    <a:pt x="5832476" y="670560"/>
                  </a:cubicBezTo>
                  <a:cubicBezTo>
                    <a:pt x="5847875" y="685800"/>
                    <a:pt x="5855574" y="708660"/>
                    <a:pt x="5840176" y="723900"/>
                  </a:cubicBezTo>
                  <a:cubicBezTo>
                    <a:pt x="5832476" y="731520"/>
                    <a:pt x="5817077" y="739140"/>
                    <a:pt x="5809378" y="739140"/>
                  </a:cubicBezTo>
                  <a:cubicBezTo>
                    <a:pt x="5801678" y="739140"/>
                    <a:pt x="5793979" y="739140"/>
                    <a:pt x="5786279" y="731520"/>
                  </a:cubicBezTo>
                  <a:close/>
                  <a:moveTo>
                    <a:pt x="1731226" y="609600"/>
                  </a:moveTo>
                  <a:cubicBezTo>
                    <a:pt x="1715827" y="586740"/>
                    <a:pt x="1723526" y="563880"/>
                    <a:pt x="1738925" y="556260"/>
                  </a:cubicBezTo>
                  <a:cubicBezTo>
                    <a:pt x="1762024" y="541020"/>
                    <a:pt x="1785122" y="548640"/>
                    <a:pt x="1792821" y="563880"/>
                  </a:cubicBezTo>
                  <a:cubicBezTo>
                    <a:pt x="1808220" y="586740"/>
                    <a:pt x="1800521" y="609600"/>
                    <a:pt x="1785122" y="617220"/>
                  </a:cubicBezTo>
                  <a:cubicBezTo>
                    <a:pt x="1777423" y="624840"/>
                    <a:pt x="1769723" y="624840"/>
                    <a:pt x="1762024" y="624840"/>
                  </a:cubicBezTo>
                  <a:cubicBezTo>
                    <a:pt x="1746625" y="624840"/>
                    <a:pt x="1738925" y="617220"/>
                    <a:pt x="1731226" y="609600"/>
                  </a:cubicBezTo>
                  <a:close/>
                  <a:moveTo>
                    <a:pt x="5609191" y="617220"/>
                  </a:moveTo>
                  <a:cubicBezTo>
                    <a:pt x="5593793" y="601980"/>
                    <a:pt x="5586093" y="579120"/>
                    <a:pt x="5593793" y="563880"/>
                  </a:cubicBezTo>
                  <a:cubicBezTo>
                    <a:pt x="5609191" y="548640"/>
                    <a:pt x="5632290" y="541020"/>
                    <a:pt x="5647689" y="548640"/>
                  </a:cubicBezTo>
                  <a:cubicBezTo>
                    <a:pt x="5670788" y="563880"/>
                    <a:pt x="5670788" y="586740"/>
                    <a:pt x="5663088" y="601980"/>
                  </a:cubicBezTo>
                  <a:cubicBezTo>
                    <a:pt x="5655389" y="617220"/>
                    <a:pt x="5639989" y="624840"/>
                    <a:pt x="5632290" y="624840"/>
                  </a:cubicBezTo>
                  <a:cubicBezTo>
                    <a:pt x="5624590" y="624840"/>
                    <a:pt x="5616891" y="617220"/>
                    <a:pt x="5609191" y="617220"/>
                  </a:cubicBezTo>
                  <a:close/>
                  <a:moveTo>
                    <a:pt x="1915884" y="495300"/>
                  </a:moveTo>
                  <a:cubicBezTo>
                    <a:pt x="1900486" y="480060"/>
                    <a:pt x="1908185" y="457200"/>
                    <a:pt x="1923584" y="449580"/>
                  </a:cubicBezTo>
                  <a:cubicBezTo>
                    <a:pt x="1946682" y="434340"/>
                    <a:pt x="1969781" y="441960"/>
                    <a:pt x="1977480" y="464820"/>
                  </a:cubicBezTo>
                  <a:cubicBezTo>
                    <a:pt x="1992879" y="480060"/>
                    <a:pt x="1985180" y="502920"/>
                    <a:pt x="1962081" y="510540"/>
                  </a:cubicBezTo>
                  <a:cubicBezTo>
                    <a:pt x="1962081" y="518160"/>
                    <a:pt x="1954382" y="518160"/>
                    <a:pt x="1946682" y="518160"/>
                  </a:cubicBezTo>
                  <a:cubicBezTo>
                    <a:pt x="1931283" y="518160"/>
                    <a:pt x="1915884" y="510540"/>
                    <a:pt x="1915884" y="495300"/>
                  </a:cubicBezTo>
                  <a:close/>
                  <a:moveTo>
                    <a:pt x="5424533" y="510540"/>
                  </a:moveTo>
                  <a:cubicBezTo>
                    <a:pt x="5409134" y="502920"/>
                    <a:pt x="5401434" y="480060"/>
                    <a:pt x="5409134" y="457200"/>
                  </a:cubicBezTo>
                  <a:cubicBezTo>
                    <a:pt x="5416833" y="441960"/>
                    <a:pt x="5439932" y="434340"/>
                    <a:pt x="5463030" y="441960"/>
                  </a:cubicBezTo>
                  <a:cubicBezTo>
                    <a:pt x="5478429" y="449580"/>
                    <a:pt x="5486128" y="472440"/>
                    <a:pt x="5478429" y="495300"/>
                  </a:cubicBezTo>
                  <a:cubicBezTo>
                    <a:pt x="5470729" y="510540"/>
                    <a:pt x="5455331" y="518160"/>
                    <a:pt x="5447631" y="518160"/>
                  </a:cubicBezTo>
                  <a:cubicBezTo>
                    <a:pt x="5439932" y="518160"/>
                    <a:pt x="5432232" y="510540"/>
                    <a:pt x="5424532" y="510540"/>
                  </a:cubicBezTo>
                  <a:close/>
                  <a:moveTo>
                    <a:pt x="2100544" y="396240"/>
                  </a:moveTo>
                  <a:cubicBezTo>
                    <a:pt x="2092844" y="381000"/>
                    <a:pt x="2100544" y="358140"/>
                    <a:pt x="2123642" y="350520"/>
                  </a:cubicBezTo>
                  <a:cubicBezTo>
                    <a:pt x="2139041" y="342900"/>
                    <a:pt x="2162139" y="350520"/>
                    <a:pt x="2169839" y="365760"/>
                  </a:cubicBezTo>
                  <a:cubicBezTo>
                    <a:pt x="2177538" y="388620"/>
                    <a:pt x="2169839" y="411480"/>
                    <a:pt x="2154440" y="419100"/>
                  </a:cubicBezTo>
                  <a:cubicBezTo>
                    <a:pt x="2146740" y="419100"/>
                    <a:pt x="2139041" y="419100"/>
                    <a:pt x="2139041" y="419100"/>
                  </a:cubicBezTo>
                  <a:cubicBezTo>
                    <a:pt x="2123642" y="419100"/>
                    <a:pt x="2108243" y="411480"/>
                    <a:pt x="2100544" y="396240"/>
                  </a:cubicBezTo>
                  <a:close/>
                  <a:moveTo>
                    <a:pt x="5232174" y="411480"/>
                  </a:moveTo>
                  <a:cubicBezTo>
                    <a:pt x="5216775" y="403860"/>
                    <a:pt x="5209076" y="381000"/>
                    <a:pt x="5216775" y="365760"/>
                  </a:cubicBezTo>
                  <a:cubicBezTo>
                    <a:pt x="5224475" y="342900"/>
                    <a:pt x="5247573" y="335280"/>
                    <a:pt x="5270671" y="342900"/>
                  </a:cubicBezTo>
                  <a:cubicBezTo>
                    <a:pt x="5286070" y="358140"/>
                    <a:pt x="5293770" y="381000"/>
                    <a:pt x="5286070" y="396240"/>
                  </a:cubicBezTo>
                  <a:cubicBezTo>
                    <a:pt x="5278371" y="411480"/>
                    <a:pt x="5262972" y="419100"/>
                    <a:pt x="5255272" y="419100"/>
                  </a:cubicBezTo>
                  <a:cubicBezTo>
                    <a:pt x="5247573" y="419100"/>
                    <a:pt x="5239874" y="419100"/>
                    <a:pt x="5232174" y="411480"/>
                  </a:cubicBezTo>
                  <a:close/>
                  <a:moveTo>
                    <a:pt x="2300601" y="312420"/>
                  </a:moveTo>
                  <a:cubicBezTo>
                    <a:pt x="2292902" y="289560"/>
                    <a:pt x="2300601" y="274320"/>
                    <a:pt x="2316000" y="259080"/>
                  </a:cubicBezTo>
                  <a:cubicBezTo>
                    <a:pt x="2339099" y="251460"/>
                    <a:pt x="2362197" y="266700"/>
                    <a:pt x="2369896" y="281940"/>
                  </a:cubicBezTo>
                  <a:cubicBezTo>
                    <a:pt x="2377596" y="304800"/>
                    <a:pt x="2369896" y="327660"/>
                    <a:pt x="2346798" y="335280"/>
                  </a:cubicBezTo>
                  <a:cubicBezTo>
                    <a:pt x="2339099" y="335280"/>
                    <a:pt x="2339099" y="335280"/>
                    <a:pt x="2331399" y="335280"/>
                  </a:cubicBezTo>
                  <a:cubicBezTo>
                    <a:pt x="2316000" y="335280"/>
                    <a:pt x="2300601" y="327660"/>
                    <a:pt x="2300601" y="312420"/>
                  </a:cubicBezTo>
                  <a:close/>
                  <a:moveTo>
                    <a:pt x="5039816" y="327660"/>
                  </a:moveTo>
                  <a:cubicBezTo>
                    <a:pt x="5024417" y="320040"/>
                    <a:pt x="5009018" y="297180"/>
                    <a:pt x="5016717" y="281940"/>
                  </a:cubicBezTo>
                  <a:cubicBezTo>
                    <a:pt x="5024417" y="259080"/>
                    <a:pt x="5047515" y="251460"/>
                    <a:pt x="5070614" y="259080"/>
                  </a:cubicBezTo>
                  <a:cubicBezTo>
                    <a:pt x="5086012" y="266700"/>
                    <a:pt x="5101411" y="289560"/>
                    <a:pt x="5093712" y="312420"/>
                  </a:cubicBezTo>
                  <a:cubicBezTo>
                    <a:pt x="5086012" y="327660"/>
                    <a:pt x="5070614" y="335280"/>
                    <a:pt x="5055215" y="335280"/>
                  </a:cubicBezTo>
                  <a:cubicBezTo>
                    <a:pt x="5047515" y="335280"/>
                    <a:pt x="5047515" y="335280"/>
                    <a:pt x="5039816" y="327660"/>
                  </a:cubicBezTo>
                  <a:close/>
                  <a:moveTo>
                    <a:pt x="2500659" y="236220"/>
                  </a:moveTo>
                  <a:cubicBezTo>
                    <a:pt x="2492959" y="213360"/>
                    <a:pt x="2500659" y="198120"/>
                    <a:pt x="2523758" y="190500"/>
                  </a:cubicBezTo>
                  <a:cubicBezTo>
                    <a:pt x="2539156" y="182880"/>
                    <a:pt x="2562255" y="190500"/>
                    <a:pt x="2569954" y="213360"/>
                  </a:cubicBezTo>
                  <a:cubicBezTo>
                    <a:pt x="2577654" y="228600"/>
                    <a:pt x="2569954" y="251460"/>
                    <a:pt x="2546856" y="259080"/>
                  </a:cubicBezTo>
                  <a:cubicBezTo>
                    <a:pt x="2539156" y="259080"/>
                    <a:pt x="2539156" y="259080"/>
                    <a:pt x="2531457" y="259080"/>
                  </a:cubicBezTo>
                  <a:cubicBezTo>
                    <a:pt x="2516058" y="259080"/>
                    <a:pt x="2500659" y="251460"/>
                    <a:pt x="2500659" y="236220"/>
                  </a:cubicBezTo>
                  <a:close/>
                  <a:moveTo>
                    <a:pt x="4839758" y="259080"/>
                  </a:moveTo>
                  <a:cubicBezTo>
                    <a:pt x="4824359" y="251460"/>
                    <a:pt x="4808960" y="228600"/>
                    <a:pt x="4816659" y="213360"/>
                  </a:cubicBezTo>
                  <a:cubicBezTo>
                    <a:pt x="4824359" y="190500"/>
                    <a:pt x="4847457" y="175260"/>
                    <a:pt x="4862856" y="182880"/>
                  </a:cubicBezTo>
                  <a:cubicBezTo>
                    <a:pt x="4885954" y="190500"/>
                    <a:pt x="4893654" y="213360"/>
                    <a:pt x="4893654" y="236220"/>
                  </a:cubicBezTo>
                  <a:cubicBezTo>
                    <a:pt x="4885954" y="251460"/>
                    <a:pt x="4870555" y="259080"/>
                    <a:pt x="4855157" y="259080"/>
                  </a:cubicBezTo>
                  <a:cubicBezTo>
                    <a:pt x="4847457" y="259080"/>
                    <a:pt x="4847457" y="259080"/>
                    <a:pt x="4839758" y="259080"/>
                  </a:cubicBezTo>
                  <a:close/>
                  <a:moveTo>
                    <a:pt x="2700717" y="175260"/>
                  </a:moveTo>
                  <a:cubicBezTo>
                    <a:pt x="2693018" y="152400"/>
                    <a:pt x="2708417" y="129540"/>
                    <a:pt x="2731515" y="129540"/>
                  </a:cubicBezTo>
                  <a:cubicBezTo>
                    <a:pt x="2746914" y="121920"/>
                    <a:pt x="2770012" y="129540"/>
                    <a:pt x="2777712" y="152400"/>
                  </a:cubicBezTo>
                  <a:cubicBezTo>
                    <a:pt x="2785411" y="175260"/>
                    <a:pt x="2770012" y="190500"/>
                    <a:pt x="2746914" y="198120"/>
                  </a:cubicBezTo>
                  <a:cubicBezTo>
                    <a:pt x="2746914" y="198120"/>
                    <a:pt x="2739214" y="198120"/>
                    <a:pt x="2739214" y="198120"/>
                  </a:cubicBezTo>
                  <a:cubicBezTo>
                    <a:pt x="2723816" y="198120"/>
                    <a:pt x="2708417" y="190500"/>
                    <a:pt x="2700717" y="175260"/>
                  </a:cubicBezTo>
                  <a:close/>
                  <a:moveTo>
                    <a:pt x="4639700" y="198120"/>
                  </a:moveTo>
                  <a:cubicBezTo>
                    <a:pt x="4616602" y="190500"/>
                    <a:pt x="4608902" y="167640"/>
                    <a:pt x="4608902" y="152400"/>
                  </a:cubicBezTo>
                  <a:cubicBezTo>
                    <a:pt x="4616602" y="129540"/>
                    <a:pt x="4639700" y="114300"/>
                    <a:pt x="4655099" y="121920"/>
                  </a:cubicBezTo>
                  <a:cubicBezTo>
                    <a:pt x="4678197" y="129540"/>
                    <a:pt x="4693596" y="152400"/>
                    <a:pt x="4685897" y="167640"/>
                  </a:cubicBezTo>
                  <a:cubicBezTo>
                    <a:pt x="4678197" y="190500"/>
                    <a:pt x="4662798" y="198120"/>
                    <a:pt x="4647399" y="198120"/>
                  </a:cubicBezTo>
                  <a:cubicBezTo>
                    <a:pt x="4647399" y="198120"/>
                    <a:pt x="4639700" y="198120"/>
                    <a:pt x="4639700" y="198120"/>
                  </a:cubicBezTo>
                  <a:close/>
                  <a:moveTo>
                    <a:pt x="2908474" y="121920"/>
                  </a:moveTo>
                  <a:cubicBezTo>
                    <a:pt x="2908474" y="99060"/>
                    <a:pt x="2916174" y="76200"/>
                    <a:pt x="2939272" y="76200"/>
                  </a:cubicBezTo>
                  <a:cubicBezTo>
                    <a:pt x="2962371" y="68580"/>
                    <a:pt x="2977770" y="83820"/>
                    <a:pt x="2985469" y="106680"/>
                  </a:cubicBezTo>
                  <a:cubicBezTo>
                    <a:pt x="2993169" y="121920"/>
                    <a:pt x="2977770" y="144780"/>
                    <a:pt x="2954671" y="152400"/>
                  </a:cubicBezTo>
                  <a:cubicBezTo>
                    <a:pt x="2954671" y="152400"/>
                    <a:pt x="2946972" y="152400"/>
                    <a:pt x="2946972" y="152400"/>
                  </a:cubicBezTo>
                  <a:cubicBezTo>
                    <a:pt x="2931573" y="152400"/>
                    <a:pt x="2916174" y="137160"/>
                    <a:pt x="2908474" y="121920"/>
                  </a:cubicBezTo>
                  <a:close/>
                  <a:moveTo>
                    <a:pt x="4431943" y="144780"/>
                  </a:moveTo>
                  <a:cubicBezTo>
                    <a:pt x="4408844" y="144780"/>
                    <a:pt x="4401145" y="121920"/>
                    <a:pt x="4401145" y="106680"/>
                  </a:cubicBezTo>
                  <a:cubicBezTo>
                    <a:pt x="4408844" y="83820"/>
                    <a:pt x="4424243" y="68580"/>
                    <a:pt x="4447342" y="76200"/>
                  </a:cubicBezTo>
                  <a:cubicBezTo>
                    <a:pt x="4470440" y="76200"/>
                    <a:pt x="4478139" y="99060"/>
                    <a:pt x="4478139" y="121920"/>
                  </a:cubicBezTo>
                  <a:cubicBezTo>
                    <a:pt x="4470440" y="137160"/>
                    <a:pt x="4455041" y="152400"/>
                    <a:pt x="4439642" y="152400"/>
                  </a:cubicBezTo>
                  <a:cubicBezTo>
                    <a:pt x="4439642" y="152400"/>
                    <a:pt x="4431942" y="152400"/>
                    <a:pt x="4431942" y="144780"/>
                  </a:cubicBezTo>
                  <a:close/>
                  <a:moveTo>
                    <a:pt x="3123931" y="83820"/>
                  </a:moveTo>
                  <a:cubicBezTo>
                    <a:pt x="3116232" y="60960"/>
                    <a:pt x="3131631" y="38100"/>
                    <a:pt x="3154729" y="38100"/>
                  </a:cubicBezTo>
                  <a:cubicBezTo>
                    <a:pt x="3177827" y="38100"/>
                    <a:pt x="3193226" y="45720"/>
                    <a:pt x="3193226" y="68580"/>
                  </a:cubicBezTo>
                  <a:cubicBezTo>
                    <a:pt x="3200926" y="91440"/>
                    <a:pt x="3185527" y="106680"/>
                    <a:pt x="3162428" y="114300"/>
                  </a:cubicBezTo>
                  <a:cubicBezTo>
                    <a:pt x="3139330" y="114300"/>
                    <a:pt x="3123931" y="99060"/>
                    <a:pt x="3123931" y="83820"/>
                  </a:cubicBezTo>
                  <a:close/>
                  <a:moveTo>
                    <a:pt x="4224313" y="114300"/>
                  </a:moveTo>
                  <a:cubicBezTo>
                    <a:pt x="4201215" y="106680"/>
                    <a:pt x="4185816" y="91440"/>
                    <a:pt x="4193516" y="68580"/>
                  </a:cubicBezTo>
                  <a:cubicBezTo>
                    <a:pt x="4193516" y="45720"/>
                    <a:pt x="4208914" y="30480"/>
                    <a:pt x="4232013" y="38100"/>
                  </a:cubicBezTo>
                  <a:cubicBezTo>
                    <a:pt x="4255111" y="38100"/>
                    <a:pt x="4270510" y="60960"/>
                    <a:pt x="4262811" y="76200"/>
                  </a:cubicBezTo>
                  <a:cubicBezTo>
                    <a:pt x="4262811" y="99060"/>
                    <a:pt x="4247412" y="114300"/>
                    <a:pt x="4224313" y="114300"/>
                  </a:cubicBezTo>
                  <a:close/>
                  <a:moveTo>
                    <a:pt x="3331688" y="53340"/>
                  </a:moveTo>
                  <a:cubicBezTo>
                    <a:pt x="3331688" y="30480"/>
                    <a:pt x="3347088" y="15240"/>
                    <a:pt x="3370186" y="15240"/>
                  </a:cubicBezTo>
                  <a:cubicBezTo>
                    <a:pt x="3393284" y="7620"/>
                    <a:pt x="3408683" y="22860"/>
                    <a:pt x="3408683" y="45720"/>
                  </a:cubicBezTo>
                  <a:cubicBezTo>
                    <a:pt x="3408683" y="68580"/>
                    <a:pt x="3393284" y="83820"/>
                    <a:pt x="3377885" y="91440"/>
                  </a:cubicBezTo>
                  <a:cubicBezTo>
                    <a:pt x="3377885" y="91440"/>
                    <a:pt x="3370186" y="91440"/>
                    <a:pt x="3370186" y="91440"/>
                  </a:cubicBezTo>
                  <a:cubicBezTo>
                    <a:pt x="3354787" y="91440"/>
                    <a:pt x="3331688" y="76200"/>
                    <a:pt x="3331688" y="53340"/>
                  </a:cubicBezTo>
                  <a:close/>
                  <a:moveTo>
                    <a:pt x="4008856" y="91440"/>
                  </a:moveTo>
                  <a:cubicBezTo>
                    <a:pt x="3993458" y="83820"/>
                    <a:pt x="3978059" y="68580"/>
                    <a:pt x="3978059" y="45720"/>
                  </a:cubicBezTo>
                  <a:cubicBezTo>
                    <a:pt x="3978059" y="22860"/>
                    <a:pt x="3993458" y="7620"/>
                    <a:pt x="4016556" y="15240"/>
                  </a:cubicBezTo>
                  <a:cubicBezTo>
                    <a:pt x="4039655" y="15240"/>
                    <a:pt x="4055054" y="30480"/>
                    <a:pt x="4055054" y="53340"/>
                  </a:cubicBezTo>
                  <a:cubicBezTo>
                    <a:pt x="4055054" y="76200"/>
                    <a:pt x="4031955" y="91440"/>
                    <a:pt x="4016556" y="91440"/>
                  </a:cubicBezTo>
                  <a:cubicBezTo>
                    <a:pt x="4016556" y="91440"/>
                    <a:pt x="4016556" y="91440"/>
                    <a:pt x="4008856" y="91440"/>
                  </a:cubicBezTo>
                  <a:close/>
                  <a:moveTo>
                    <a:pt x="3547146" y="38100"/>
                  </a:moveTo>
                  <a:cubicBezTo>
                    <a:pt x="3547146" y="15240"/>
                    <a:pt x="3562545" y="0"/>
                    <a:pt x="3585643" y="0"/>
                  </a:cubicBezTo>
                  <a:cubicBezTo>
                    <a:pt x="3608741" y="0"/>
                    <a:pt x="3624140" y="15240"/>
                    <a:pt x="3624140" y="38100"/>
                  </a:cubicBezTo>
                  <a:cubicBezTo>
                    <a:pt x="3624140" y="60960"/>
                    <a:pt x="3608741" y="76200"/>
                    <a:pt x="3585643" y="76200"/>
                  </a:cubicBezTo>
                  <a:cubicBezTo>
                    <a:pt x="3562545" y="76200"/>
                    <a:pt x="3547146" y="60960"/>
                    <a:pt x="3547146" y="38100"/>
                  </a:cubicBezTo>
                  <a:close/>
                  <a:moveTo>
                    <a:pt x="3801100" y="76200"/>
                  </a:moveTo>
                  <a:cubicBezTo>
                    <a:pt x="3778001" y="76200"/>
                    <a:pt x="3762603" y="60960"/>
                    <a:pt x="3762603" y="38100"/>
                  </a:cubicBezTo>
                  <a:cubicBezTo>
                    <a:pt x="3762603" y="15240"/>
                    <a:pt x="3778001" y="0"/>
                    <a:pt x="3801100" y="0"/>
                  </a:cubicBezTo>
                  <a:cubicBezTo>
                    <a:pt x="3824198" y="0"/>
                    <a:pt x="3839597" y="15240"/>
                    <a:pt x="3839597" y="38100"/>
                  </a:cubicBezTo>
                  <a:cubicBezTo>
                    <a:pt x="3839597" y="60960"/>
                    <a:pt x="3824198" y="76200"/>
                    <a:pt x="3801100" y="76200"/>
                  </a:cubicBezTo>
                  <a:close/>
                </a:path>
              </a:pathLst>
            </a:custGeom>
            <a:solidFill>
              <a:srgbClr val="DF8991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638493" y="2768161"/>
            <a:ext cx="2981756" cy="2984943"/>
            <a:chOff x="0" y="0"/>
            <a:chExt cx="5388480" cy="53942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88483" cy="5394198"/>
            </a:xfrm>
            <a:custGeom>
              <a:avLst/>
              <a:gdLst/>
              <a:ahLst/>
              <a:cxnLst/>
              <a:rect l="l" t="t" r="r" b="b"/>
              <a:pathLst>
                <a:path w="5388483" h="5394198">
                  <a:moveTo>
                    <a:pt x="0" y="2697099"/>
                  </a:moveTo>
                  <a:cubicBezTo>
                    <a:pt x="0" y="1207516"/>
                    <a:pt x="1206246" y="0"/>
                    <a:pt x="2694178" y="0"/>
                  </a:cubicBezTo>
                  <a:cubicBezTo>
                    <a:pt x="4182110" y="0"/>
                    <a:pt x="5388483" y="1207516"/>
                    <a:pt x="5388483" y="2697099"/>
                  </a:cubicBezTo>
                  <a:cubicBezTo>
                    <a:pt x="5388483" y="4186682"/>
                    <a:pt x="4182237" y="5394198"/>
                    <a:pt x="2694178" y="5394198"/>
                  </a:cubicBezTo>
                  <a:cubicBezTo>
                    <a:pt x="1206119" y="5394198"/>
                    <a:pt x="0" y="4186682"/>
                    <a:pt x="0" y="26970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027471" y="6867529"/>
            <a:ext cx="203800" cy="198733"/>
            <a:chOff x="0" y="0"/>
            <a:chExt cx="260640" cy="2541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0604" cy="254127"/>
            </a:xfrm>
            <a:custGeom>
              <a:avLst/>
              <a:gdLst/>
              <a:ahLst/>
              <a:cxnLst/>
              <a:rect l="l" t="t" r="r" b="b"/>
              <a:pathLst>
                <a:path w="260604" h="254127">
                  <a:moveTo>
                    <a:pt x="0" y="127127"/>
                  </a:moveTo>
                  <a:cubicBezTo>
                    <a:pt x="0" y="56896"/>
                    <a:pt x="58293" y="0"/>
                    <a:pt x="130302" y="0"/>
                  </a:cubicBezTo>
                  <a:cubicBezTo>
                    <a:pt x="202311" y="0"/>
                    <a:pt x="260604" y="56896"/>
                    <a:pt x="260604" y="127127"/>
                  </a:cubicBezTo>
                  <a:cubicBezTo>
                    <a:pt x="260604" y="197358"/>
                    <a:pt x="202311" y="254127"/>
                    <a:pt x="130302" y="254127"/>
                  </a:cubicBezTo>
                  <a:cubicBezTo>
                    <a:pt x="58293" y="254127"/>
                    <a:pt x="0" y="197231"/>
                    <a:pt x="0" y="127127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277272" y="7359275"/>
            <a:ext cx="14399769" cy="2712478"/>
            <a:chOff x="0" y="0"/>
            <a:chExt cx="14787291" cy="27854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787311" cy="2785497"/>
            </a:xfrm>
            <a:custGeom>
              <a:avLst/>
              <a:gdLst/>
              <a:ahLst/>
              <a:cxnLst/>
              <a:rect l="l" t="t" r="r" b="b"/>
              <a:pathLst>
                <a:path w="14787311" h="2785497">
                  <a:moveTo>
                    <a:pt x="13686805" y="1089484"/>
                  </a:moveTo>
                  <a:cubicBezTo>
                    <a:pt x="13626722" y="937930"/>
                    <a:pt x="13506552" y="786376"/>
                    <a:pt x="13306606" y="653628"/>
                  </a:cubicBezTo>
                  <a:cubicBezTo>
                    <a:pt x="12786212" y="255857"/>
                    <a:pt x="11905981" y="18964"/>
                    <a:pt x="10965332" y="0"/>
                  </a:cubicBezTo>
                  <a:cubicBezTo>
                    <a:pt x="10965332" y="0"/>
                    <a:pt x="10945304" y="0"/>
                    <a:pt x="10945304" y="0"/>
                  </a:cubicBezTo>
                  <a:cubicBezTo>
                    <a:pt x="10685275" y="0"/>
                    <a:pt x="10685275" y="0"/>
                    <a:pt x="10685275" y="0"/>
                  </a:cubicBezTo>
                  <a:cubicBezTo>
                    <a:pt x="2961474" y="0"/>
                    <a:pt x="2961474" y="0"/>
                    <a:pt x="2961474" y="0"/>
                  </a:cubicBezTo>
                  <a:cubicBezTo>
                    <a:pt x="1320513" y="0"/>
                    <a:pt x="0" y="625339"/>
                    <a:pt x="0" y="1392751"/>
                  </a:cubicBezTo>
                  <a:cubicBezTo>
                    <a:pt x="0" y="2160163"/>
                    <a:pt x="1320513" y="2785497"/>
                    <a:pt x="2961474" y="2785497"/>
                  </a:cubicBezTo>
                  <a:cubicBezTo>
                    <a:pt x="10685275" y="2785497"/>
                    <a:pt x="10685275" y="2785497"/>
                    <a:pt x="10685275" y="2785497"/>
                  </a:cubicBezTo>
                  <a:cubicBezTo>
                    <a:pt x="10785415" y="2785497"/>
                    <a:pt x="10885221" y="2785497"/>
                    <a:pt x="10965332" y="2785497"/>
                  </a:cubicBezTo>
                  <a:cubicBezTo>
                    <a:pt x="11465699" y="2766538"/>
                    <a:pt x="11945703" y="2700164"/>
                    <a:pt x="12385986" y="2577056"/>
                  </a:cubicBezTo>
                  <a:cubicBezTo>
                    <a:pt x="13086299" y="2368609"/>
                    <a:pt x="13526581" y="2046537"/>
                    <a:pt x="13686470" y="1686536"/>
                  </a:cubicBezTo>
                  <a:cubicBezTo>
                    <a:pt x="14787311" y="1392751"/>
                    <a:pt x="14787311" y="1392751"/>
                    <a:pt x="14787311" y="1392751"/>
                  </a:cubicBezTo>
                  <a:lnTo>
                    <a:pt x="13686805" y="1089484"/>
                  </a:lnTo>
                  <a:close/>
                </a:path>
              </a:pathLst>
            </a:custGeom>
            <a:solidFill>
              <a:srgbClr val="ED849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391928" y="94316"/>
            <a:ext cx="6438206" cy="3668933"/>
            <a:chOff x="0" y="0"/>
            <a:chExt cx="8233813" cy="46921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34035" cy="4692060"/>
            </a:xfrm>
            <a:custGeom>
              <a:avLst/>
              <a:gdLst/>
              <a:ahLst/>
              <a:cxnLst/>
              <a:rect l="l" t="t" r="r" b="b"/>
              <a:pathLst>
                <a:path w="8234035" h="4692060">
                  <a:moveTo>
                    <a:pt x="7883953" y="3128217"/>
                  </a:moveTo>
                  <a:cubicBezTo>
                    <a:pt x="8035512" y="2569626"/>
                    <a:pt x="8023838" y="1915322"/>
                    <a:pt x="7813913" y="1324826"/>
                  </a:cubicBezTo>
                  <a:cubicBezTo>
                    <a:pt x="7534143" y="542639"/>
                    <a:pt x="6985887" y="63809"/>
                    <a:pt x="6391132" y="0"/>
                  </a:cubicBezTo>
                  <a:cubicBezTo>
                    <a:pt x="6391132" y="0"/>
                    <a:pt x="6379459" y="0"/>
                    <a:pt x="6379459" y="0"/>
                  </a:cubicBezTo>
                  <a:cubicBezTo>
                    <a:pt x="6344439" y="0"/>
                    <a:pt x="6309419" y="0"/>
                    <a:pt x="6286073" y="0"/>
                  </a:cubicBezTo>
                  <a:cubicBezTo>
                    <a:pt x="6274399" y="0"/>
                    <a:pt x="6274399" y="0"/>
                    <a:pt x="6274399" y="0"/>
                  </a:cubicBezTo>
                  <a:cubicBezTo>
                    <a:pt x="1714419" y="0"/>
                    <a:pt x="1714419" y="0"/>
                    <a:pt x="1714419" y="0"/>
                  </a:cubicBezTo>
                  <a:cubicBezTo>
                    <a:pt x="769660" y="0"/>
                    <a:pt x="0" y="1053374"/>
                    <a:pt x="0" y="2346030"/>
                  </a:cubicBezTo>
                  <a:cubicBezTo>
                    <a:pt x="0" y="3638686"/>
                    <a:pt x="769660" y="4692060"/>
                    <a:pt x="1714419" y="4692060"/>
                  </a:cubicBezTo>
                  <a:cubicBezTo>
                    <a:pt x="1726092" y="4692060"/>
                    <a:pt x="1726092" y="4692060"/>
                    <a:pt x="1726092" y="4692060"/>
                  </a:cubicBezTo>
                  <a:cubicBezTo>
                    <a:pt x="6251247" y="4692060"/>
                    <a:pt x="6251247" y="4692060"/>
                    <a:pt x="6251247" y="4692060"/>
                  </a:cubicBezTo>
                  <a:cubicBezTo>
                    <a:pt x="6274594" y="4692060"/>
                    <a:pt x="6274594" y="4692060"/>
                    <a:pt x="6274594" y="4692060"/>
                  </a:cubicBezTo>
                  <a:cubicBezTo>
                    <a:pt x="6274594" y="4692060"/>
                    <a:pt x="6286267" y="4692060"/>
                    <a:pt x="6286267" y="4692060"/>
                  </a:cubicBezTo>
                  <a:cubicBezTo>
                    <a:pt x="6297940" y="4692060"/>
                    <a:pt x="6297940" y="4692060"/>
                    <a:pt x="6297940" y="4692060"/>
                  </a:cubicBezTo>
                  <a:cubicBezTo>
                    <a:pt x="6309614" y="4692060"/>
                    <a:pt x="6309614" y="4692060"/>
                    <a:pt x="6309614" y="4692060"/>
                  </a:cubicBezTo>
                  <a:cubicBezTo>
                    <a:pt x="6344633" y="4692060"/>
                    <a:pt x="6367980" y="4692060"/>
                    <a:pt x="6391327" y="4692060"/>
                  </a:cubicBezTo>
                  <a:cubicBezTo>
                    <a:pt x="6612925" y="4676108"/>
                    <a:pt x="6822849" y="4596347"/>
                    <a:pt x="7021102" y="4452778"/>
                  </a:cubicBezTo>
                  <a:cubicBezTo>
                    <a:pt x="7207679" y="4341113"/>
                    <a:pt x="7359238" y="4181591"/>
                    <a:pt x="7499317" y="3989899"/>
                  </a:cubicBezTo>
                  <a:cubicBezTo>
                    <a:pt x="8234035" y="4021803"/>
                    <a:pt x="8234035" y="4021803"/>
                    <a:pt x="8234035" y="4021803"/>
                  </a:cubicBezTo>
                  <a:lnTo>
                    <a:pt x="7884342" y="3127951"/>
                  </a:lnTo>
                  <a:close/>
                </a:path>
              </a:pathLst>
            </a:custGeom>
            <a:solidFill>
              <a:srgbClr val="BF5461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6728234" y="3568441"/>
            <a:ext cx="203800" cy="200985"/>
            <a:chOff x="0" y="0"/>
            <a:chExt cx="260640" cy="2570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0604" cy="257048"/>
            </a:xfrm>
            <a:custGeom>
              <a:avLst/>
              <a:gdLst/>
              <a:ahLst/>
              <a:cxnLst/>
              <a:rect l="l" t="t" r="r" b="b"/>
              <a:pathLst>
                <a:path w="260604" h="257048">
                  <a:moveTo>
                    <a:pt x="0" y="128524"/>
                  </a:moveTo>
                  <a:cubicBezTo>
                    <a:pt x="0" y="57531"/>
                    <a:pt x="58293" y="0"/>
                    <a:pt x="130302" y="0"/>
                  </a:cubicBezTo>
                  <a:cubicBezTo>
                    <a:pt x="202311" y="0"/>
                    <a:pt x="260604" y="57531"/>
                    <a:pt x="260604" y="128524"/>
                  </a:cubicBezTo>
                  <a:cubicBezTo>
                    <a:pt x="260604" y="199517"/>
                    <a:pt x="202311" y="257048"/>
                    <a:pt x="130302" y="257048"/>
                  </a:cubicBezTo>
                  <a:cubicBezTo>
                    <a:pt x="58293" y="257048"/>
                    <a:pt x="0" y="199517"/>
                    <a:pt x="0" y="128524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255461" y="410237"/>
            <a:ext cx="4711140" cy="64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39"/>
              </a:lnSpc>
              <a:spcBef>
                <a:spcPct val="0"/>
              </a:spcBef>
            </a:pPr>
            <a:r>
              <a:rPr lang="en-US" sz="4015" b="1" spc="15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Class Bacteroidia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1127263" y="180017"/>
            <a:ext cx="6974718" cy="3794414"/>
            <a:chOff x="0" y="0"/>
            <a:chExt cx="8919957" cy="485267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919830" cy="4852533"/>
            </a:xfrm>
            <a:custGeom>
              <a:avLst/>
              <a:gdLst/>
              <a:ahLst/>
              <a:cxnLst/>
              <a:rect l="l" t="t" r="r" b="b"/>
              <a:pathLst>
                <a:path w="8919830" h="4852533">
                  <a:moveTo>
                    <a:pt x="7062734" y="0"/>
                  </a:moveTo>
                  <a:cubicBezTo>
                    <a:pt x="7062734" y="0"/>
                    <a:pt x="2135333" y="0"/>
                    <a:pt x="2135333" y="0"/>
                  </a:cubicBezTo>
                  <a:cubicBezTo>
                    <a:pt x="2122696" y="0"/>
                    <a:pt x="2122696" y="0"/>
                    <a:pt x="2122696" y="0"/>
                  </a:cubicBezTo>
                  <a:cubicBezTo>
                    <a:pt x="2084783" y="0"/>
                    <a:pt x="2046870" y="0"/>
                    <a:pt x="2008957" y="0"/>
                  </a:cubicBezTo>
                  <a:cubicBezTo>
                    <a:pt x="1996320" y="0"/>
                    <a:pt x="1996320" y="0"/>
                    <a:pt x="1996320" y="0"/>
                  </a:cubicBezTo>
                  <a:cubicBezTo>
                    <a:pt x="1351802" y="65991"/>
                    <a:pt x="758045" y="561198"/>
                    <a:pt x="454743" y="1369862"/>
                  </a:cubicBezTo>
                  <a:cubicBezTo>
                    <a:pt x="227477" y="1980553"/>
                    <a:pt x="214839" y="2657509"/>
                    <a:pt x="379128" y="3235205"/>
                  </a:cubicBezTo>
                  <a:cubicBezTo>
                    <a:pt x="0" y="4159353"/>
                    <a:pt x="0" y="4159353"/>
                    <a:pt x="0" y="4159353"/>
                  </a:cubicBezTo>
                  <a:cubicBezTo>
                    <a:pt x="795958" y="4126357"/>
                    <a:pt x="795958" y="4126357"/>
                    <a:pt x="795958" y="4126357"/>
                  </a:cubicBezTo>
                  <a:cubicBezTo>
                    <a:pt x="947610" y="4324330"/>
                    <a:pt x="1111898" y="4489583"/>
                    <a:pt x="1313889" y="4605067"/>
                  </a:cubicBezTo>
                  <a:cubicBezTo>
                    <a:pt x="1528729" y="4753546"/>
                    <a:pt x="1768632" y="4836035"/>
                    <a:pt x="1996109" y="4852533"/>
                  </a:cubicBezTo>
                  <a:cubicBezTo>
                    <a:pt x="2034022" y="4852533"/>
                    <a:pt x="2059297" y="4852533"/>
                    <a:pt x="2084572" y="4852533"/>
                  </a:cubicBezTo>
                  <a:cubicBezTo>
                    <a:pt x="2097210" y="4852533"/>
                    <a:pt x="2097210" y="4852533"/>
                    <a:pt x="2097210" y="4852533"/>
                  </a:cubicBezTo>
                  <a:cubicBezTo>
                    <a:pt x="2109848" y="4852533"/>
                    <a:pt x="2109848" y="4852533"/>
                    <a:pt x="2109848" y="4852533"/>
                  </a:cubicBezTo>
                  <a:cubicBezTo>
                    <a:pt x="2122485" y="4852533"/>
                    <a:pt x="2122485" y="4852533"/>
                    <a:pt x="2122485" y="4852533"/>
                  </a:cubicBezTo>
                  <a:cubicBezTo>
                    <a:pt x="2147760" y="4852533"/>
                    <a:pt x="2147760" y="4852533"/>
                    <a:pt x="2147760" y="4852533"/>
                  </a:cubicBezTo>
                  <a:cubicBezTo>
                    <a:pt x="7049886" y="4852533"/>
                    <a:pt x="7049886" y="4852533"/>
                    <a:pt x="7049886" y="4852533"/>
                  </a:cubicBezTo>
                  <a:cubicBezTo>
                    <a:pt x="7049886" y="4852533"/>
                    <a:pt x="7062523" y="4852533"/>
                    <a:pt x="7062523" y="4852533"/>
                  </a:cubicBezTo>
                  <a:cubicBezTo>
                    <a:pt x="8085958" y="4852533"/>
                    <a:pt x="8919830" y="3763132"/>
                    <a:pt x="8919830" y="2426266"/>
                  </a:cubicBezTo>
                  <a:cubicBezTo>
                    <a:pt x="8919830" y="1089400"/>
                    <a:pt x="8086169" y="0"/>
                    <a:pt x="7062734" y="0"/>
                  </a:cubicBezTo>
                  <a:close/>
                </a:path>
              </a:pathLst>
            </a:custGeom>
            <a:solidFill>
              <a:srgbClr val="ED849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355966" y="3568441"/>
            <a:ext cx="203237" cy="200985"/>
            <a:chOff x="0" y="0"/>
            <a:chExt cx="259920" cy="2570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59969" cy="257048"/>
            </a:xfrm>
            <a:custGeom>
              <a:avLst/>
              <a:gdLst/>
              <a:ahLst/>
              <a:cxnLst/>
              <a:rect l="l" t="t" r="r" b="b"/>
              <a:pathLst>
                <a:path w="259969" h="257048">
                  <a:moveTo>
                    <a:pt x="0" y="128524"/>
                  </a:moveTo>
                  <a:cubicBezTo>
                    <a:pt x="0" y="57531"/>
                    <a:pt x="58166" y="0"/>
                    <a:pt x="129921" y="0"/>
                  </a:cubicBezTo>
                  <a:cubicBezTo>
                    <a:pt x="201676" y="0"/>
                    <a:pt x="259969" y="57531"/>
                    <a:pt x="259969" y="128524"/>
                  </a:cubicBezTo>
                  <a:cubicBezTo>
                    <a:pt x="259969" y="199517"/>
                    <a:pt x="201676" y="257048"/>
                    <a:pt x="129921" y="257048"/>
                  </a:cubicBezTo>
                  <a:cubicBezTo>
                    <a:pt x="58166" y="257048"/>
                    <a:pt x="0" y="199517"/>
                    <a:pt x="0" y="128524"/>
                  </a:cubicBezTo>
                  <a:close/>
                </a:path>
              </a:pathLst>
            </a:custGeom>
            <a:solidFill>
              <a:srgbClr val="BF5461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2055464" y="4706540"/>
            <a:ext cx="2545819" cy="32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79"/>
              </a:lnSpc>
              <a:spcBef>
                <a:spcPct val="0"/>
              </a:spcBef>
            </a:pPr>
            <a:r>
              <a:rPr lang="en-US" sz="2015" b="1" spc="7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Claudia Alves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48007" y="4115636"/>
            <a:ext cx="3791984" cy="59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5"/>
              </a:lnSpc>
              <a:spcBef>
                <a:spcPct val="0"/>
              </a:spcBef>
            </a:pPr>
            <a:r>
              <a:rPr lang="en-US" sz="3715" b="1" spc="14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Main Classes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4345" y="1387156"/>
            <a:ext cx="5132814" cy="180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7"/>
              </a:lnSpc>
            </a:pPr>
            <a:r>
              <a:rPr lang="en-US" sz="3716" spc="1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 bacteria</a:t>
            </a:r>
          </a:p>
          <a:p>
            <a:pPr marL="802395" lvl="1" indent="-401197" algn="l">
              <a:lnSpc>
                <a:spcPts val="4757"/>
              </a:lnSpc>
              <a:buFont typeface="Arial"/>
              <a:buChar char="•"/>
            </a:pPr>
            <a:r>
              <a:rPr lang="en-US" sz="3716" spc="14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716" b="1" spc="14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Bacteroides fragilis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30503" y="1663597"/>
            <a:ext cx="4964386" cy="155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1"/>
              </a:lnSpc>
            </a:pPr>
            <a:r>
              <a:rPr lang="en-US" sz="3454" spc="13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 bacteria:</a:t>
            </a:r>
          </a:p>
          <a:p>
            <a:pPr marL="681023" lvl="1" indent="-340511" algn="l">
              <a:lnSpc>
                <a:spcPts val="4037"/>
              </a:lnSpc>
              <a:buFont typeface="Arial"/>
              <a:buChar char="•"/>
            </a:pPr>
            <a:r>
              <a:rPr lang="en-US" sz="3154" spc="1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154" b="1" spc="11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Flavobacterium johnsniae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12117" y="7675863"/>
            <a:ext cx="6463765" cy="59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5"/>
              </a:lnSpc>
              <a:spcBef>
                <a:spcPct val="0"/>
              </a:spcBef>
            </a:pPr>
            <a:r>
              <a:rPr lang="en-US" sz="3715" b="1" spc="14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Class Sphingobacteriia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712931" y="8677358"/>
            <a:ext cx="10999764" cy="110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515" spc="1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 bacteria:  </a:t>
            </a:r>
            <a:r>
              <a:rPr lang="en-US" sz="3515" b="1" spc="13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Sphingobacterium spiritivorum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683343" y="621987"/>
            <a:ext cx="6058706" cy="69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3"/>
              </a:lnSpc>
              <a:spcBef>
                <a:spcPct val="0"/>
              </a:spcBef>
            </a:pPr>
            <a:r>
              <a:rPr lang="en-US" sz="4354" b="1" spc="16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Class Flavobacteriia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715</Words>
  <Application>Microsoft Office PowerPoint</Application>
  <PresentationFormat>Custom</PresentationFormat>
  <Paragraphs>84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 Taccana Patriz Yu Diet</dc:title>
  <cp:lastModifiedBy>Taccana Patriz Yu Diet</cp:lastModifiedBy>
  <cp:revision>9</cp:revision>
  <dcterms:created xsi:type="dcterms:W3CDTF">2006-08-16T00:00:00Z</dcterms:created>
  <dcterms:modified xsi:type="dcterms:W3CDTF">2024-12-03T07:20:02Z</dcterms:modified>
  <dc:identifier>DAGV3pH_WNA</dc:identifier>
</cp:coreProperties>
</file>